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95"/>
  </p:notesMasterIdLst>
  <p:sldIdLst>
    <p:sldId id="256" r:id="rId2"/>
    <p:sldId id="257" r:id="rId3"/>
    <p:sldId id="350"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351"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Lst>
  <p:sldSz cx="9144000" cy="6858000" type="screen4x3"/>
  <p:notesSz cx="6858000" cy="9144000"/>
  <p:embeddedFontLst>
    <p:embeddedFont>
      <p:font typeface="Architects Daughter" panose="020B0604020202020204" charset="0"/>
      <p:regular r:id="rId96"/>
    </p:embeddedFont>
    <p:embeddedFont>
      <p:font typeface="Catamaran" panose="020B0604020202020204" charset="0"/>
      <p:regular r:id="rId97"/>
      <p:bold r:id="rId98"/>
    </p:embeddedFont>
    <p:embeddedFont>
      <p:font typeface="Shadows Into Light Two" panose="02000506000000020004" pitchFamily="2" charset="0"/>
      <p:regular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FDD"/>
    <a:srgbClr val="D2D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DFA4D0-FA2F-4189-B3AF-D9B0531FE3F1}">
  <a:tblStyle styleId="{39DFA4D0-FA2F-4189-B3AF-D9B0531FE3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161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bd284be99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bbd284be99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bd284be99_0_32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bd284be99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bbd284be99_0_2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bbd284be99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ca14573ace_2_3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ca14573ace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a14573ace_1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ca14573ace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398e2664b_0_11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398e2664b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398e2664b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398e2664b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398e2664b_0_12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398e2664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bd284be99_0_36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bbd284be99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bd284be99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bd284be9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a14573ace_1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a14573ace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398e2664b_0_15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398e2664b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bbd284be99_0_3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bbd284be99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bbd284be99_0_3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bbd284be99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bd284be99_0_35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bbd284be9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398e2664b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398e2664b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bd284be99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bbd284be99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bd284be99_0_2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bbd284be99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398e2664b_0_20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8398e2664b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bbd284be99_0_2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bbd284be99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398e2664b_0_21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8398e2664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939C92E6-B89B-96BC-1C9A-A152D236D8A2}"/>
            </a:ext>
          </a:extLst>
        </p:cNvPr>
        <p:cNvGrpSpPr/>
        <p:nvPr/>
      </p:nvGrpSpPr>
      <p:grpSpPr>
        <a:xfrm>
          <a:off x="0" y="0"/>
          <a:ext cx="0" cy="0"/>
          <a:chOff x="0" y="0"/>
          <a:chExt cx="0" cy="0"/>
        </a:xfrm>
      </p:grpSpPr>
      <p:sp>
        <p:nvSpPr>
          <p:cNvPr id="186" name="Google Shape;186;gca14573ace_1_78:notes">
            <a:extLst>
              <a:ext uri="{FF2B5EF4-FFF2-40B4-BE49-F238E27FC236}">
                <a16:creationId xmlns:a16="http://schemas.microsoft.com/office/drawing/2014/main" id="{2EE52AC1-13D8-F284-DD53-7A645EB12FD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a14573ace_1_78:notes">
            <a:extLst>
              <a:ext uri="{FF2B5EF4-FFF2-40B4-BE49-F238E27FC236}">
                <a16:creationId xmlns:a16="http://schemas.microsoft.com/office/drawing/2014/main" id="{42424553-FFE6-AA87-3BEB-1A8015D857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735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bd284be99_0_3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bbd284be99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bbd284be99_0_3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bbd284be99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ca14573ace_2_4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ca14573ace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ca14573ace_2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ca14573ace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8398e2664b_0_2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8398e2664b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bd284be99_0_2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bbd284be99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bbd284be99_0_3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bbd284be99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8398e2664b_0_67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8398e2664b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a:extLst>
            <a:ext uri="{FF2B5EF4-FFF2-40B4-BE49-F238E27FC236}">
              <a16:creationId xmlns:a16="http://schemas.microsoft.com/office/drawing/2014/main" id="{D159EFDF-8B2D-F746-0E7A-444C78DB55B7}"/>
            </a:ext>
          </a:extLst>
        </p:cNvPr>
        <p:cNvGrpSpPr/>
        <p:nvPr/>
      </p:nvGrpSpPr>
      <p:grpSpPr>
        <a:xfrm>
          <a:off x="0" y="0"/>
          <a:ext cx="0" cy="0"/>
          <a:chOff x="0" y="0"/>
          <a:chExt cx="0" cy="0"/>
        </a:xfrm>
      </p:grpSpPr>
      <p:sp>
        <p:nvSpPr>
          <p:cNvPr id="480" name="Google Shape;480;g8398e2664b_0_674:notes">
            <a:extLst>
              <a:ext uri="{FF2B5EF4-FFF2-40B4-BE49-F238E27FC236}">
                <a16:creationId xmlns:a16="http://schemas.microsoft.com/office/drawing/2014/main" id="{AE155BC2-C3F3-658C-73E1-EDF37C19C59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8398e2664b_0_674:notes">
            <a:extLst>
              <a:ext uri="{FF2B5EF4-FFF2-40B4-BE49-F238E27FC236}">
                <a16:creationId xmlns:a16="http://schemas.microsoft.com/office/drawing/2014/main" id="{77A3EEA4-2719-C86E-341A-131E78D9CF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990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ca14573ace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ca14573ac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398e2664b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398e2664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ca14573ace_1_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ca14573ac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ca14573ace_1_1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ca14573ac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ca14573ace_1_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ca14573ace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ca14573ace_1_5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ca14573ace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ca14573ace_1_5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ca14573ace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ca14573ace_1_2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ca14573ace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8398e2664b_0_68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8398e2664b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bbd284be99_0_37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bbd284be99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bbd284be99_0_30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bbd284be99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bbd284be99_0_38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bbd284be99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bd284be99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bd284be99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bbd284be99_0_30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bbd284be99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bd284be99_0_38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bbd284be99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398e2664b_0_71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8398e2664b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8398e2664b_0_72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8398e2664b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8398e2664b_0_7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8398e2664b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bbd284be99_0_39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bbd284be9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8398e2664b_0_7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8398e2664b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8398e2664b_0_74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8398e2664b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398e2664b_0_75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398e2664b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8398e2664b_0_75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8398e2664b_0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bd284be99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bbd284be99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8398e2664b_0_76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8398e2664b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ca14573ace_2_3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ca14573ace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ca14573ace_2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ca14573ace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ca14573ace_1_4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ca14573ace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ca14573ace_1_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ca14573ace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398e2664b_0_6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8398e2664b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8398e2664b_0_65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8398e2664b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8398e2664b_0_66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8398e2664b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ca14573ace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ca14573ace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ca14573ace_2_1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ca14573ace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bd284be99_0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bbd284be99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8398e2664b_0_6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8398e2664b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8398e2664b_0_62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8398e2664b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ca14573ace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ca14573ace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ca14573ace_2_2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ca14573ace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ca14573ac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ca14573ac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8398e2664b_0_2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8398e2664b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8398e2664b_0_30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8398e2664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8398e2664b_0_31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8398e2664b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8398e2664b_0_31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8398e2664b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8398e2664b_0_3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8398e2664b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bbd284be99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bbd284be99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8398e2664b_0_3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8398e2664b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8398e2664b_0_35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8398e2664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8398e2664b_0_49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8398e2664b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8398e2664b_0_50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8398e2664b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ca14573ace_0_2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ca14573ac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398e2664b_0_50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8398e2664b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8398e2664b_0_53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8398e2664b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8398e2664b_0_59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8398e2664b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8398e2664b_0_3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8398e2664b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8398e2664b_0_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8398e2664b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bd284be99_0_32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bd284be99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8398e2664b_0_5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8398e2664b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8398e2664b_0_5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8398e2664b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8398e2664b_0_58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8398e2664b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8398e2664b_0_56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8398e2664b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103113" y="288667"/>
            <a:ext cx="4937775" cy="4527647"/>
          </a:xfrm>
          <a:prstGeom prst="rect">
            <a:avLst/>
          </a:prstGeom>
          <a:noFill/>
          <a:ln>
            <a:noFill/>
          </a:ln>
        </p:spPr>
      </p:pic>
      <p:sp>
        <p:nvSpPr>
          <p:cNvPr id="10" name="Google Shape;10;p2"/>
          <p:cNvSpPr txBox="1">
            <a:spLocks noGrp="1"/>
          </p:cNvSpPr>
          <p:nvPr>
            <p:ph type="ctrTitle"/>
          </p:nvPr>
        </p:nvSpPr>
        <p:spPr>
          <a:xfrm>
            <a:off x="2998355" y="1346833"/>
            <a:ext cx="3147300" cy="2736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 name="Google Shape;11;p2"/>
          <p:cNvSpPr txBox="1">
            <a:spLocks noGrp="1"/>
          </p:cNvSpPr>
          <p:nvPr>
            <p:ph type="subTitle" idx="1"/>
          </p:nvPr>
        </p:nvSpPr>
        <p:spPr>
          <a:xfrm>
            <a:off x="311700" y="41852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11"/>
          <p:cNvSpPr txBox="1">
            <a:spLocks noGrp="1"/>
          </p:cNvSpPr>
          <p:nvPr>
            <p:ph type="subTitle" idx="1"/>
          </p:nvPr>
        </p:nvSpPr>
        <p:spPr>
          <a:xfrm>
            <a:off x="1063200" y="2409404"/>
            <a:ext cx="3646800" cy="650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000"/>
              <a:buFont typeface="Architects Daughter"/>
              <a:buNone/>
              <a:defRPr sz="2000" b="1">
                <a:latin typeface="Architects Daughter"/>
                <a:ea typeface="Architects Daughter"/>
                <a:cs typeface="Architects Daughter"/>
                <a:sym typeface="Architects Daughter"/>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11"/>
          <p:cNvSpPr txBox="1">
            <a:spLocks noGrp="1"/>
          </p:cNvSpPr>
          <p:nvPr>
            <p:ph type="body" idx="2"/>
          </p:nvPr>
        </p:nvSpPr>
        <p:spPr>
          <a:xfrm>
            <a:off x="1063200" y="3297763"/>
            <a:ext cx="4531200" cy="3155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0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43" name="Google Shape;43;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4" name="Google Shape;44;p11"/>
          <p:cNvSpPr/>
          <p:nvPr/>
        </p:nvSpPr>
        <p:spPr>
          <a:xfrm>
            <a:off x="-50175" y="400200"/>
            <a:ext cx="70488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1"/>
          <p:cNvSpPr txBox="1">
            <a:spLocks noGrp="1"/>
          </p:cNvSpPr>
          <p:nvPr>
            <p:ph type="title"/>
          </p:nvPr>
        </p:nvSpPr>
        <p:spPr>
          <a:xfrm>
            <a:off x="1063200" y="4471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2"/>
          <p:cNvSpPr/>
          <p:nvPr/>
        </p:nvSpPr>
        <p:spPr>
          <a:xfrm>
            <a:off x="726600" y="0"/>
            <a:ext cx="4921200" cy="18513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2"/>
          <p:cNvSpPr txBox="1">
            <a:spLocks noGrp="1"/>
          </p:cNvSpPr>
          <p:nvPr>
            <p:ph type="title"/>
          </p:nvPr>
        </p:nvSpPr>
        <p:spPr>
          <a:xfrm>
            <a:off x="1063200" y="490533"/>
            <a:ext cx="4497900" cy="1360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pic>
        <p:nvPicPr>
          <p:cNvPr id="50" name="Google Shape;50;p13"/>
          <p:cNvPicPr preferRelativeResize="0"/>
          <p:nvPr/>
        </p:nvPicPr>
        <p:blipFill>
          <a:blip r:embed="rId2">
            <a:alphaModFix/>
          </a:blip>
          <a:stretch>
            <a:fillRect/>
          </a:stretch>
        </p:blipFill>
        <p:spPr>
          <a:xfrm rot="-5400000">
            <a:off x="2758488" y="1056075"/>
            <a:ext cx="3627026" cy="6417823"/>
          </a:xfrm>
          <a:prstGeom prst="rect">
            <a:avLst/>
          </a:prstGeom>
          <a:noFill/>
          <a:ln>
            <a:noFill/>
          </a:ln>
        </p:spPr>
      </p:pic>
      <p:sp>
        <p:nvSpPr>
          <p:cNvPr id="51" name="Google Shape;51;p13"/>
          <p:cNvSpPr txBox="1">
            <a:spLocks noGrp="1"/>
          </p:cNvSpPr>
          <p:nvPr>
            <p:ph type="title" hasCustomPrompt="1"/>
          </p:nvPr>
        </p:nvSpPr>
        <p:spPr>
          <a:xfrm>
            <a:off x="2271775" y="2056333"/>
            <a:ext cx="4600500" cy="1894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52" name="Google Shape;52;p13"/>
          <p:cNvSpPr txBox="1">
            <a:spLocks noGrp="1"/>
          </p:cNvSpPr>
          <p:nvPr>
            <p:ph type="body" idx="1"/>
          </p:nvPr>
        </p:nvSpPr>
        <p:spPr>
          <a:xfrm>
            <a:off x="2984250" y="3887467"/>
            <a:ext cx="3175500" cy="944100"/>
          </a:xfrm>
          <a:prstGeom prst="rect">
            <a:avLst/>
          </a:prstGeom>
        </p:spPr>
        <p:txBody>
          <a:bodyPr spcFirstLastPara="1" wrap="square" lIns="91425" tIns="91425" rIns="91425" bIns="91425" anchor="t" anchorCtr="0">
            <a:noAutofit/>
          </a:bodyPr>
          <a:lstStyle>
            <a:lvl1pPr marL="457200" lvl="0" indent="-406400" algn="ctr">
              <a:spcBef>
                <a:spcPts val="0"/>
              </a:spcBef>
              <a:spcAft>
                <a:spcPts val="0"/>
              </a:spcAft>
              <a:buSzPts val="2800"/>
              <a:buChar char="●"/>
              <a:defRPr/>
            </a:lvl1pPr>
            <a:lvl2pPr marL="914400" lvl="1" indent="-342900" algn="ctr">
              <a:spcBef>
                <a:spcPts val="1600"/>
              </a:spcBef>
              <a:spcAft>
                <a:spcPts val="0"/>
              </a:spcAft>
              <a:buSzPts val="1800"/>
              <a:buChar char="○"/>
              <a:defRPr sz="1800"/>
            </a:lvl2pPr>
            <a:lvl3pPr marL="1371600" lvl="2" indent="-342900" algn="ctr">
              <a:spcBef>
                <a:spcPts val="1600"/>
              </a:spcBef>
              <a:spcAft>
                <a:spcPts val="0"/>
              </a:spcAft>
              <a:buSzPts val="1800"/>
              <a:buChar char="■"/>
              <a:defRPr sz="1800"/>
            </a:lvl3pPr>
            <a:lvl4pPr marL="1828800" lvl="3" indent="-342900" algn="ctr">
              <a:spcBef>
                <a:spcPts val="1600"/>
              </a:spcBef>
              <a:spcAft>
                <a:spcPts val="0"/>
              </a:spcAft>
              <a:buSzPts val="1800"/>
              <a:buChar char="●"/>
              <a:defRPr sz="1800"/>
            </a:lvl4pPr>
            <a:lvl5pPr marL="2286000" lvl="4" indent="-342900" algn="ctr">
              <a:spcBef>
                <a:spcPts val="1600"/>
              </a:spcBef>
              <a:spcAft>
                <a:spcPts val="0"/>
              </a:spcAft>
              <a:buSzPts val="1800"/>
              <a:buChar char="○"/>
              <a:defRPr sz="1800"/>
            </a:lvl5pPr>
            <a:lvl6pPr marL="2743200" lvl="5" indent="-342900" algn="ctr">
              <a:spcBef>
                <a:spcPts val="1600"/>
              </a:spcBef>
              <a:spcAft>
                <a:spcPts val="0"/>
              </a:spcAft>
              <a:buSzPts val="1800"/>
              <a:buChar char="■"/>
              <a:defRPr sz="1800"/>
            </a:lvl6pPr>
            <a:lvl7pPr marL="3200400" lvl="6" indent="-342900" algn="ctr">
              <a:spcBef>
                <a:spcPts val="1600"/>
              </a:spcBef>
              <a:spcAft>
                <a:spcPts val="0"/>
              </a:spcAft>
              <a:buSzPts val="1800"/>
              <a:buChar char="●"/>
              <a:defRPr sz="1800"/>
            </a:lvl7pPr>
            <a:lvl8pPr marL="3657600" lvl="7" indent="-342900" algn="ctr">
              <a:spcBef>
                <a:spcPts val="1600"/>
              </a:spcBef>
              <a:spcAft>
                <a:spcPts val="0"/>
              </a:spcAft>
              <a:buSzPts val="1800"/>
              <a:buChar char="○"/>
              <a:defRPr sz="1800"/>
            </a:lvl8pPr>
            <a:lvl9pPr marL="4114800" lvl="8" indent="-342900" algn="ctr">
              <a:spcBef>
                <a:spcPts val="1600"/>
              </a:spcBef>
              <a:spcAft>
                <a:spcPts val="1600"/>
              </a:spcAft>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1394950" y="4798490"/>
            <a:ext cx="3187500" cy="10479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1800"/>
              <a:buFont typeface="Catamaran"/>
              <a:buNone/>
              <a:defRPr sz="1800">
                <a:latin typeface="Catamaran"/>
                <a:ea typeface="Catamaran"/>
                <a:cs typeface="Catamaran"/>
                <a:sym typeface="Catamaran"/>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6" name="Google Shape;56;p15"/>
          <p:cNvSpPr txBox="1">
            <a:spLocks noGrp="1"/>
          </p:cNvSpPr>
          <p:nvPr>
            <p:ph type="subTitle" idx="1"/>
          </p:nvPr>
        </p:nvSpPr>
        <p:spPr>
          <a:xfrm>
            <a:off x="1394950" y="883700"/>
            <a:ext cx="3638100" cy="335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Font typeface="Architects Daughter"/>
              <a:buNone/>
              <a:defRPr sz="2700">
                <a:latin typeface="Architects Daughter"/>
                <a:ea typeface="Architects Daughter"/>
                <a:cs typeface="Architects Daughter"/>
                <a:sym typeface="Architects Daughter"/>
              </a:defRPr>
            </a:lvl1pPr>
            <a:lvl2pPr lvl="1"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2pPr>
            <a:lvl3pPr lvl="2"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3pPr>
            <a:lvl4pPr lvl="3"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4pPr>
            <a:lvl5pPr lvl="4"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5pPr>
            <a:lvl6pPr lvl="5"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6pPr>
            <a:lvl7pPr lvl="6"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7pPr>
            <a:lvl8pPr lvl="7"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8pPr>
            <a:lvl9pPr lvl="8"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ITLE_ONLY_1_1">
    <p:spTree>
      <p:nvGrpSpPr>
        <p:cNvPr id="1" name="Shape 57"/>
        <p:cNvGrpSpPr/>
        <p:nvPr/>
      </p:nvGrpSpPr>
      <p:grpSpPr>
        <a:xfrm>
          <a:off x="0" y="0"/>
          <a:ext cx="0" cy="0"/>
          <a:chOff x="0" y="0"/>
          <a:chExt cx="0" cy="0"/>
        </a:xfrm>
      </p:grpSpPr>
      <p:sp>
        <p:nvSpPr>
          <p:cNvPr id="58" name="Google Shape;58;p16"/>
          <p:cNvSpPr/>
          <p:nvPr/>
        </p:nvSpPr>
        <p:spPr>
          <a:xfrm>
            <a:off x="-50175" y="400200"/>
            <a:ext cx="92415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6"/>
          <p:cNvSpPr txBox="1">
            <a:spLocks noGrp="1"/>
          </p:cNvSpPr>
          <p:nvPr>
            <p:ph type="title"/>
          </p:nvPr>
        </p:nvSpPr>
        <p:spPr>
          <a:xfrm>
            <a:off x="1063200" y="447164"/>
            <a:ext cx="7017600" cy="7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6"/>
          <p:cNvSpPr txBox="1">
            <a:spLocks noGrp="1"/>
          </p:cNvSpPr>
          <p:nvPr>
            <p:ph type="title" idx="2"/>
          </p:nvPr>
        </p:nvSpPr>
        <p:spPr>
          <a:xfrm>
            <a:off x="1461319" y="2470000"/>
            <a:ext cx="24444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 name="Google Shape;61;p16"/>
          <p:cNvSpPr txBox="1">
            <a:spLocks noGrp="1"/>
          </p:cNvSpPr>
          <p:nvPr>
            <p:ph type="subTitle" idx="1"/>
          </p:nvPr>
        </p:nvSpPr>
        <p:spPr>
          <a:xfrm>
            <a:off x="1461325" y="3016933"/>
            <a:ext cx="2444400" cy="9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6"/>
          <p:cNvSpPr txBox="1">
            <a:spLocks noGrp="1"/>
          </p:cNvSpPr>
          <p:nvPr>
            <p:ph type="title" idx="3"/>
          </p:nvPr>
        </p:nvSpPr>
        <p:spPr>
          <a:xfrm>
            <a:off x="5238281" y="2470000"/>
            <a:ext cx="24444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3" name="Google Shape;63;p16"/>
          <p:cNvSpPr txBox="1">
            <a:spLocks noGrp="1"/>
          </p:cNvSpPr>
          <p:nvPr>
            <p:ph type="subTitle" idx="4"/>
          </p:nvPr>
        </p:nvSpPr>
        <p:spPr>
          <a:xfrm>
            <a:off x="5238280" y="3016933"/>
            <a:ext cx="2444400" cy="9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 name="Google Shape;64;p16"/>
          <p:cNvSpPr txBox="1">
            <a:spLocks noGrp="1"/>
          </p:cNvSpPr>
          <p:nvPr>
            <p:ph type="title" idx="5"/>
          </p:nvPr>
        </p:nvSpPr>
        <p:spPr>
          <a:xfrm>
            <a:off x="1461319" y="4232833"/>
            <a:ext cx="24444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5" name="Google Shape;65;p16"/>
          <p:cNvSpPr txBox="1">
            <a:spLocks noGrp="1"/>
          </p:cNvSpPr>
          <p:nvPr>
            <p:ph type="subTitle" idx="6"/>
          </p:nvPr>
        </p:nvSpPr>
        <p:spPr>
          <a:xfrm>
            <a:off x="1461325" y="4779767"/>
            <a:ext cx="2444400" cy="9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6" name="Google Shape;66;p16"/>
          <p:cNvSpPr txBox="1">
            <a:spLocks noGrp="1"/>
          </p:cNvSpPr>
          <p:nvPr>
            <p:ph type="title" idx="7"/>
          </p:nvPr>
        </p:nvSpPr>
        <p:spPr>
          <a:xfrm>
            <a:off x="5238281" y="4232833"/>
            <a:ext cx="24444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6"/>
          <p:cNvSpPr txBox="1">
            <a:spLocks noGrp="1"/>
          </p:cNvSpPr>
          <p:nvPr>
            <p:ph type="subTitle" idx="8"/>
          </p:nvPr>
        </p:nvSpPr>
        <p:spPr>
          <a:xfrm>
            <a:off x="5238280" y="4779767"/>
            <a:ext cx="2444400" cy="9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TITLE_ONLY_1">
    <p:spTree>
      <p:nvGrpSpPr>
        <p:cNvPr id="1" name="Shape 68"/>
        <p:cNvGrpSpPr/>
        <p:nvPr/>
      </p:nvGrpSpPr>
      <p:grpSpPr>
        <a:xfrm>
          <a:off x="0" y="0"/>
          <a:ext cx="0" cy="0"/>
          <a:chOff x="0" y="0"/>
          <a:chExt cx="0" cy="0"/>
        </a:xfrm>
      </p:grpSpPr>
      <p:sp>
        <p:nvSpPr>
          <p:cNvPr id="69" name="Google Shape;69;p17"/>
          <p:cNvSpPr/>
          <p:nvPr/>
        </p:nvSpPr>
        <p:spPr>
          <a:xfrm>
            <a:off x="-50175" y="400200"/>
            <a:ext cx="70488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txBox="1">
            <a:spLocks noGrp="1"/>
          </p:cNvSpPr>
          <p:nvPr>
            <p:ph type="title"/>
          </p:nvPr>
        </p:nvSpPr>
        <p:spPr>
          <a:xfrm>
            <a:off x="1063200" y="4471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7"/>
          <p:cNvSpPr txBox="1">
            <a:spLocks noGrp="1"/>
          </p:cNvSpPr>
          <p:nvPr>
            <p:ph type="title" idx="2"/>
          </p:nvPr>
        </p:nvSpPr>
        <p:spPr>
          <a:xfrm>
            <a:off x="1842319" y="3683633"/>
            <a:ext cx="24444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2" name="Google Shape;72;p17"/>
          <p:cNvSpPr txBox="1">
            <a:spLocks noGrp="1"/>
          </p:cNvSpPr>
          <p:nvPr>
            <p:ph type="subTitle" idx="1"/>
          </p:nvPr>
        </p:nvSpPr>
        <p:spPr>
          <a:xfrm>
            <a:off x="1842319" y="4332167"/>
            <a:ext cx="2444400" cy="129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3" name="Google Shape;73;p17"/>
          <p:cNvSpPr txBox="1">
            <a:spLocks noGrp="1"/>
          </p:cNvSpPr>
          <p:nvPr>
            <p:ph type="title" idx="3"/>
          </p:nvPr>
        </p:nvSpPr>
        <p:spPr>
          <a:xfrm>
            <a:off x="4857281" y="3683633"/>
            <a:ext cx="24444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7"/>
          <p:cNvSpPr txBox="1">
            <a:spLocks noGrp="1"/>
          </p:cNvSpPr>
          <p:nvPr>
            <p:ph type="subTitle" idx="4"/>
          </p:nvPr>
        </p:nvSpPr>
        <p:spPr>
          <a:xfrm>
            <a:off x="4857281" y="4332167"/>
            <a:ext cx="2444400" cy="129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75" name="Google Shape;75;p17"/>
          <p:cNvPicPr preferRelativeResize="0"/>
          <p:nvPr/>
        </p:nvPicPr>
        <p:blipFill>
          <a:blip r:embed="rId2">
            <a:alphaModFix/>
          </a:blip>
          <a:stretch>
            <a:fillRect/>
          </a:stretch>
        </p:blipFill>
        <p:spPr>
          <a:xfrm rot="-652982">
            <a:off x="-2228827" y="3547742"/>
            <a:ext cx="3104622" cy="284678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TITLE_ONLY_1_2">
    <p:spTree>
      <p:nvGrpSpPr>
        <p:cNvPr id="1" name="Shape 76"/>
        <p:cNvGrpSpPr/>
        <p:nvPr/>
      </p:nvGrpSpPr>
      <p:grpSpPr>
        <a:xfrm>
          <a:off x="0" y="0"/>
          <a:ext cx="0" cy="0"/>
          <a:chOff x="0" y="0"/>
          <a:chExt cx="0" cy="0"/>
        </a:xfrm>
      </p:grpSpPr>
      <p:sp>
        <p:nvSpPr>
          <p:cNvPr id="77" name="Google Shape;77;p18"/>
          <p:cNvSpPr/>
          <p:nvPr/>
        </p:nvSpPr>
        <p:spPr>
          <a:xfrm>
            <a:off x="-50175" y="400200"/>
            <a:ext cx="70488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8"/>
          <p:cNvSpPr txBox="1">
            <a:spLocks noGrp="1"/>
          </p:cNvSpPr>
          <p:nvPr>
            <p:ph type="title"/>
          </p:nvPr>
        </p:nvSpPr>
        <p:spPr>
          <a:xfrm>
            <a:off x="1063200" y="4471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8"/>
          <p:cNvSpPr txBox="1">
            <a:spLocks noGrp="1"/>
          </p:cNvSpPr>
          <p:nvPr>
            <p:ph type="title" idx="2"/>
          </p:nvPr>
        </p:nvSpPr>
        <p:spPr>
          <a:xfrm>
            <a:off x="1660812" y="3887967"/>
            <a:ext cx="17520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0" name="Google Shape;80;p18"/>
          <p:cNvSpPr txBox="1">
            <a:spLocks noGrp="1"/>
          </p:cNvSpPr>
          <p:nvPr>
            <p:ph type="subTitle" idx="1"/>
          </p:nvPr>
        </p:nvSpPr>
        <p:spPr>
          <a:xfrm>
            <a:off x="1660812" y="4638100"/>
            <a:ext cx="1752000" cy="129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18"/>
          <p:cNvSpPr txBox="1">
            <a:spLocks noGrp="1"/>
          </p:cNvSpPr>
          <p:nvPr>
            <p:ph type="title" idx="3"/>
          </p:nvPr>
        </p:nvSpPr>
        <p:spPr>
          <a:xfrm>
            <a:off x="3696004" y="3887967"/>
            <a:ext cx="17520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2" name="Google Shape;82;p18"/>
          <p:cNvSpPr txBox="1">
            <a:spLocks noGrp="1"/>
          </p:cNvSpPr>
          <p:nvPr>
            <p:ph type="subTitle" idx="4"/>
          </p:nvPr>
        </p:nvSpPr>
        <p:spPr>
          <a:xfrm>
            <a:off x="3696004" y="4638100"/>
            <a:ext cx="1752000" cy="129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18"/>
          <p:cNvSpPr txBox="1">
            <a:spLocks noGrp="1"/>
          </p:cNvSpPr>
          <p:nvPr>
            <p:ph type="title" idx="5"/>
          </p:nvPr>
        </p:nvSpPr>
        <p:spPr>
          <a:xfrm>
            <a:off x="5731191" y="3887967"/>
            <a:ext cx="17520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18"/>
          <p:cNvSpPr txBox="1">
            <a:spLocks noGrp="1"/>
          </p:cNvSpPr>
          <p:nvPr>
            <p:ph type="subTitle" idx="6"/>
          </p:nvPr>
        </p:nvSpPr>
        <p:spPr>
          <a:xfrm>
            <a:off x="5731191" y="4638100"/>
            <a:ext cx="1752000" cy="129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ext">
  <p:cSld name="ONE_COLUMN_TEXT_1">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rot="-576200">
            <a:off x="4247311" y="2325716"/>
            <a:ext cx="2925801" cy="209288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 name="Google Shape;87;p19"/>
          <p:cNvSpPr txBox="1">
            <a:spLocks noGrp="1"/>
          </p:cNvSpPr>
          <p:nvPr>
            <p:ph type="subTitle" idx="1"/>
          </p:nvPr>
        </p:nvSpPr>
        <p:spPr>
          <a:xfrm rot="-574942">
            <a:off x="4725605" y="4411312"/>
            <a:ext cx="2306786" cy="14709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TITLE_ONLY_2_2">
    <p:spTree>
      <p:nvGrpSpPr>
        <p:cNvPr id="1" name="Shape 88"/>
        <p:cNvGrpSpPr/>
        <p:nvPr/>
      </p:nvGrpSpPr>
      <p:grpSpPr>
        <a:xfrm>
          <a:off x="0" y="0"/>
          <a:ext cx="0" cy="0"/>
          <a:chOff x="0" y="0"/>
          <a:chExt cx="0" cy="0"/>
        </a:xfrm>
      </p:grpSpPr>
      <p:pic>
        <p:nvPicPr>
          <p:cNvPr id="89" name="Google Shape;89;p20"/>
          <p:cNvPicPr preferRelativeResize="0"/>
          <p:nvPr/>
        </p:nvPicPr>
        <p:blipFill>
          <a:blip r:embed="rId2">
            <a:alphaModFix/>
          </a:blip>
          <a:stretch>
            <a:fillRect/>
          </a:stretch>
        </p:blipFill>
        <p:spPr>
          <a:xfrm>
            <a:off x="668150" y="406187"/>
            <a:ext cx="5840423" cy="4669323"/>
          </a:xfrm>
          <a:prstGeom prst="rect">
            <a:avLst/>
          </a:prstGeom>
          <a:noFill/>
          <a:ln>
            <a:noFill/>
          </a:ln>
          <a:effectLst>
            <a:outerShdw blurRad="57150" dist="19050" dir="5400000" algn="bl" rotWithShape="0">
              <a:srgbClr val="000000">
                <a:alpha val="50000"/>
              </a:srgbClr>
            </a:outerShdw>
          </a:effectLst>
        </p:spPr>
      </p:pic>
      <p:sp>
        <p:nvSpPr>
          <p:cNvPr id="90" name="Google Shape;90;p20"/>
          <p:cNvSpPr txBox="1">
            <a:spLocks noGrp="1"/>
          </p:cNvSpPr>
          <p:nvPr>
            <p:ph type="title"/>
          </p:nvPr>
        </p:nvSpPr>
        <p:spPr>
          <a:xfrm>
            <a:off x="1215600" y="6503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rot="601199">
            <a:off x="3429304" y="4439122"/>
            <a:ext cx="2488050" cy="683740"/>
          </a:xfrm>
          <a:prstGeom prst="rect">
            <a:avLst/>
          </a:prstGeom>
        </p:spPr>
        <p:txBody>
          <a:bodyPr spcFirstLastPara="1" wrap="square" lIns="91425" tIns="91425" rIns="91425" bIns="91425" anchor="b" anchorCtr="0">
            <a:noAutofit/>
          </a:bodyPr>
          <a:lstStyle>
            <a:lvl1pPr lvl="0" algn="ctr">
              <a:spcBef>
                <a:spcPts val="0"/>
              </a:spcBef>
              <a:spcAft>
                <a:spcPts val="0"/>
              </a:spcAft>
              <a:buSzPts val="30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rot="616262">
            <a:off x="2892939" y="5006799"/>
            <a:ext cx="3365024" cy="105273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
  <p:cSld name="SECTION_HEADER_1">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rot="-990218">
            <a:off x="1963164" y="4637368"/>
            <a:ext cx="2516579" cy="679132"/>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3" name="Google Shape;93;p21"/>
          <p:cNvSpPr txBox="1">
            <a:spLocks noGrp="1"/>
          </p:cNvSpPr>
          <p:nvPr>
            <p:ph type="subTitle" idx="1"/>
          </p:nvPr>
        </p:nvSpPr>
        <p:spPr>
          <a:xfrm rot="-975054">
            <a:off x="1622907" y="5205227"/>
            <a:ext cx="3400464" cy="1046075"/>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title">
  <p:cSld name="TITLE_2">
    <p:spTree>
      <p:nvGrpSpPr>
        <p:cNvPr id="1" name="Shape 94"/>
        <p:cNvGrpSpPr/>
        <p:nvPr/>
      </p:nvGrpSpPr>
      <p:grpSpPr>
        <a:xfrm>
          <a:off x="0" y="0"/>
          <a:ext cx="0" cy="0"/>
          <a:chOff x="0" y="0"/>
          <a:chExt cx="0" cy="0"/>
        </a:xfrm>
      </p:grpSpPr>
      <p:grpSp>
        <p:nvGrpSpPr>
          <p:cNvPr id="95" name="Google Shape;95;p22"/>
          <p:cNvGrpSpPr/>
          <p:nvPr/>
        </p:nvGrpSpPr>
        <p:grpSpPr>
          <a:xfrm>
            <a:off x="905796" y="-1410429"/>
            <a:ext cx="7332402" cy="9679013"/>
            <a:chOff x="981117" y="-452758"/>
            <a:chExt cx="7373695" cy="6214455"/>
          </a:xfrm>
        </p:grpSpPr>
        <p:sp>
          <p:nvSpPr>
            <p:cNvPr id="96" name="Google Shape;96;p22"/>
            <p:cNvSpPr/>
            <p:nvPr/>
          </p:nvSpPr>
          <p:spPr>
            <a:xfrm rot="-927981">
              <a:off x="1524243" y="324433"/>
              <a:ext cx="6321122" cy="4679152"/>
            </a:xfrm>
            <a:custGeom>
              <a:avLst/>
              <a:gdLst/>
              <a:ahLst/>
              <a:cxnLst/>
              <a:rect l="l" t="t" r="r" b="b"/>
              <a:pathLst>
                <a:path w="90530" h="67014" extrusionOk="0">
                  <a:moveTo>
                    <a:pt x="12061" y="1"/>
                  </a:moveTo>
                  <a:lnTo>
                    <a:pt x="0" y="46789"/>
                  </a:lnTo>
                  <a:lnTo>
                    <a:pt x="78469" y="67013"/>
                  </a:lnTo>
                  <a:lnTo>
                    <a:pt x="90530" y="20219"/>
                  </a:lnTo>
                  <a:lnTo>
                    <a:pt x="12061" y="1"/>
                  </a:lnTo>
                  <a:close/>
                </a:path>
              </a:pathLst>
            </a:custGeom>
            <a:solidFill>
              <a:srgbClr val="59595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p:nvPr/>
          </p:nvSpPr>
          <p:spPr>
            <a:xfrm rot="-927981">
              <a:off x="1490611" y="305347"/>
              <a:ext cx="6321122" cy="4679501"/>
            </a:xfrm>
            <a:custGeom>
              <a:avLst/>
              <a:gdLst/>
              <a:ahLst/>
              <a:cxnLst/>
              <a:rect l="l" t="t" r="r" b="b"/>
              <a:pathLst>
                <a:path w="90530" h="67019" extrusionOk="0">
                  <a:moveTo>
                    <a:pt x="12061" y="1"/>
                  </a:moveTo>
                  <a:lnTo>
                    <a:pt x="1" y="46795"/>
                  </a:lnTo>
                  <a:lnTo>
                    <a:pt x="78469" y="67019"/>
                  </a:lnTo>
                  <a:lnTo>
                    <a:pt x="90530" y="20225"/>
                  </a:lnTo>
                  <a:lnTo>
                    <a:pt x="12061" y="1"/>
                  </a:ln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2"/>
          <p:cNvSpPr/>
          <p:nvPr/>
        </p:nvSpPr>
        <p:spPr>
          <a:xfrm rot="5087062">
            <a:off x="6007055" y="4536057"/>
            <a:ext cx="2296573" cy="257893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FFF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2"/>
          <p:cNvSpPr/>
          <p:nvPr/>
        </p:nvSpPr>
        <p:spPr>
          <a:xfrm rot="-2702000">
            <a:off x="230735" y="949120"/>
            <a:ext cx="2862165" cy="985341"/>
          </a:xfrm>
          <a:custGeom>
            <a:avLst/>
            <a:gdLst/>
            <a:ahLst/>
            <a:cxnLst/>
            <a:rect l="l" t="t" r="r" b="b"/>
            <a:pathLst>
              <a:path w="36226" h="14902" extrusionOk="0">
                <a:moveTo>
                  <a:pt x="991" y="1"/>
                </a:moveTo>
                <a:cubicBezTo>
                  <a:pt x="992" y="1"/>
                  <a:pt x="2172" y="1007"/>
                  <a:pt x="2091" y="1954"/>
                </a:cubicBezTo>
                <a:cubicBezTo>
                  <a:pt x="2015" y="2901"/>
                  <a:pt x="915" y="3473"/>
                  <a:pt x="915" y="3473"/>
                </a:cubicBezTo>
                <a:cubicBezTo>
                  <a:pt x="915" y="3473"/>
                  <a:pt x="2064" y="4469"/>
                  <a:pt x="1977" y="5476"/>
                </a:cubicBezTo>
                <a:cubicBezTo>
                  <a:pt x="1884" y="6477"/>
                  <a:pt x="333" y="7576"/>
                  <a:pt x="333" y="7576"/>
                </a:cubicBezTo>
                <a:cubicBezTo>
                  <a:pt x="333" y="7576"/>
                  <a:pt x="1460" y="8801"/>
                  <a:pt x="1400" y="9465"/>
                </a:cubicBezTo>
                <a:cubicBezTo>
                  <a:pt x="1345" y="10134"/>
                  <a:pt x="1" y="11364"/>
                  <a:pt x="1" y="11364"/>
                </a:cubicBezTo>
                <a:lnTo>
                  <a:pt x="34903" y="14902"/>
                </a:lnTo>
                <a:cubicBezTo>
                  <a:pt x="33053" y="12943"/>
                  <a:pt x="35230" y="11114"/>
                  <a:pt x="35230" y="11114"/>
                </a:cubicBezTo>
                <a:cubicBezTo>
                  <a:pt x="35230" y="11114"/>
                  <a:pt x="34588" y="9993"/>
                  <a:pt x="34495" y="9138"/>
                </a:cubicBezTo>
                <a:cubicBezTo>
                  <a:pt x="34397" y="8289"/>
                  <a:pt x="35905" y="7244"/>
                  <a:pt x="35905" y="7244"/>
                </a:cubicBezTo>
                <a:cubicBezTo>
                  <a:pt x="35905" y="7244"/>
                  <a:pt x="34658" y="6123"/>
                  <a:pt x="34729" y="5291"/>
                </a:cubicBezTo>
                <a:cubicBezTo>
                  <a:pt x="34800" y="4452"/>
                  <a:pt x="36226" y="3565"/>
                  <a:pt x="36226" y="3565"/>
                </a:cubicBezTo>
                <a:lnTo>
                  <a:pt x="991" y="1"/>
                </a:lnTo>
                <a:close/>
              </a:path>
            </a:pathLst>
          </a:custGeom>
          <a:solidFill>
            <a:srgbClr val="FFFFF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txBox="1">
            <a:spLocks noGrp="1"/>
          </p:cNvSpPr>
          <p:nvPr>
            <p:ph type="ctrTitle"/>
          </p:nvPr>
        </p:nvSpPr>
        <p:spPr>
          <a:xfrm>
            <a:off x="1371900" y="1550433"/>
            <a:ext cx="6400200" cy="27369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7200"/>
              <a:buNone/>
              <a:defRPr sz="7200" b="1"/>
            </a:lvl1pPr>
            <a:lvl2pPr lvl="1" algn="ctr" rtl="0">
              <a:lnSpc>
                <a:spcPct val="80000"/>
              </a:lnSpc>
              <a:spcBef>
                <a:spcPts val="0"/>
              </a:spcBef>
              <a:spcAft>
                <a:spcPts val="0"/>
              </a:spcAft>
              <a:buSzPts val="7200"/>
              <a:buNone/>
              <a:defRPr sz="7200"/>
            </a:lvl2pPr>
            <a:lvl3pPr lvl="2" algn="ctr" rtl="0">
              <a:lnSpc>
                <a:spcPct val="80000"/>
              </a:lnSpc>
              <a:spcBef>
                <a:spcPts val="0"/>
              </a:spcBef>
              <a:spcAft>
                <a:spcPts val="0"/>
              </a:spcAft>
              <a:buSzPts val="7200"/>
              <a:buNone/>
              <a:defRPr sz="7200"/>
            </a:lvl3pPr>
            <a:lvl4pPr lvl="3" algn="ctr" rtl="0">
              <a:lnSpc>
                <a:spcPct val="80000"/>
              </a:lnSpc>
              <a:spcBef>
                <a:spcPts val="0"/>
              </a:spcBef>
              <a:spcAft>
                <a:spcPts val="0"/>
              </a:spcAft>
              <a:buSzPts val="7200"/>
              <a:buNone/>
              <a:defRPr sz="7200"/>
            </a:lvl4pPr>
            <a:lvl5pPr lvl="4" algn="ctr" rtl="0">
              <a:lnSpc>
                <a:spcPct val="80000"/>
              </a:lnSpc>
              <a:spcBef>
                <a:spcPts val="0"/>
              </a:spcBef>
              <a:spcAft>
                <a:spcPts val="0"/>
              </a:spcAft>
              <a:buSzPts val="7200"/>
              <a:buNone/>
              <a:defRPr sz="7200"/>
            </a:lvl5pPr>
            <a:lvl6pPr lvl="5" algn="ctr" rtl="0">
              <a:lnSpc>
                <a:spcPct val="80000"/>
              </a:lnSpc>
              <a:spcBef>
                <a:spcPts val="0"/>
              </a:spcBef>
              <a:spcAft>
                <a:spcPts val="0"/>
              </a:spcAft>
              <a:buSzPts val="7200"/>
              <a:buNone/>
              <a:defRPr sz="7200"/>
            </a:lvl6pPr>
            <a:lvl7pPr lvl="6" algn="ctr" rtl="0">
              <a:lnSpc>
                <a:spcPct val="80000"/>
              </a:lnSpc>
              <a:spcBef>
                <a:spcPts val="0"/>
              </a:spcBef>
              <a:spcAft>
                <a:spcPts val="0"/>
              </a:spcAft>
              <a:buSzPts val="7200"/>
              <a:buNone/>
              <a:defRPr sz="7200"/>
            </a:lvl7pPr>
            <a:lvl8pPr lvl="7" algn="ctr" rtl="0">
              <a:lnSpc>
                <a:spcPct val="80000"/>
              </a:lnSpc>
              <a:spcBef>
                <a:spcPts val="0"/>
              </a:spcBef>
              <a:spcAft>
                <a:spcPts val="0"/>
              </a:spcAft>
              <a:buSzPts val="7200"/>
              <a:buNone/>
              <a:defRPr sz="7200"/>
            </a:lvl8pPr>
            <a:lvl9pPr lvl="8" algn="ctr" rtl="0">
              <a:lnSpc>
                <a:spcPct val="80000"/>
              </a:lnSpc>
              <a:spcBef>
                <a:spcPts val="0"/>
              </a:spcBef>
              <a:spcAft>
                <a:spcPts val="0"/>
              </a:spcAft>
              <a:buSzPts val="7200"/>
              <a:buNone/>
              <a:defRPr sz="7200"/>
            </a:lvl9pPr>
          </a:lstStyle>
          <a:p>
            <a:endParaRPr/>
          </a:p>
        </p:txBody>
      </p:sp>
      <p:sp>
        <p:nvSpPr>
          <p:cNvPr id="101" name="Google Shape;101;p22"/>
          <p:cNvSpPr txBox="1">
            <a:spLocks noGrp="1"/>
          </p:cNvSpPr>
          <p:nvPr>
            <p:ph type="subTitle" idx="1"/>
          </p:nvPr>
        </p:nvSpPr>
        <p:spPr>
          <a:xfrm>
            <a:off x="2183100" y="4345933"/>
            <a:ext cx="47778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atamaran"/>
              <a:buNone/>
              <a:defRPr sz="2000">
                <a:latin typeface="Catamaran"/>
                <a:ea typeface="Catamaran"/>
                <a:cs typeface="Catamaran"/>
                <a:sym typeface="Catamara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1">
  <p:cSld name="TITLE_ONLY_2">
    <p:spTree>
      <p:nvGrpSpPr>
        <p:cNvPr id="1" name="Shape 102"/>
        <p:cNvGrpSpPr/>
        <p:nvPr/>
      </p:nvGrpSpPr>
      <p:grpSpPr>
        <a:xfrm>
          <a:off x="0" y="0"/>
          <a:ext cx="0" cy="0"/>
          <a:chOff x="0" y="0"/>
          <a:chExt cx="0" cy="0"/>
        </a:xfrm>
      </p:grpSpPr>
      <p:sp>
        <p:nvSpPr>
          <p:cNvPr id="103" name="Google Shape;103;p23"/>
          <p:cNvSpPr/>
          <p:nvPr/>
        </p:nvSpPr>
        <p:spPr>
          <a:xfrm>
            <a:off x="-50175" y="400200"/>
            <a:ext cx="70488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3"/>
          <p:cNvSpPr txBox="1">
            <a:spLocks noGrp="1"/>
          </p:cNvSpPr>
          <p:nvPr>
            <p:ph type="title"/>
          </p:nvPr>
        </p:nvSpPr>
        <p:spPr>
          <a:xfrm>
            <a:off x="-34575" y="497839"/>
            <a:ext cx="70176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Numbers">
  <p:cSld name="TITLE_ONLY_3">
    <p:spTree>
      <p:nvGrpSpPr>
        <p:cNvPr id="1" name="Shape 105"/>
        <p:cNvGrpSpPr/>
        <p:nvPr/>
      </p:nvGrpSpPr>
      <p:grpSpPr>
        <a:xfrm>
          <a:off x="0" y="0"/>
          <a:ext cx="0" cy="0"/>
          <a:chOff x="0" y="0"/>
          <a:chExt cx="0" cy="0"/>
        </a:xfrm>
      </p:grpSpPr>
      <p:sp>
        <p:nvSpPr>
          <p:cNvPr id="106" name="Google Shape;106;p24"/>
          <p:cNvSpPr/>
          <p:nvPr/>
        </p:nvSpPr>
        <p:spPr>
          <a:xfrm>
            <a:off x="-50175" y="400200"/>
            <a:ext cx="47226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4"/>
          <p:cNvSpPr txBox="1">
            <a:spLocks noGrp="1"/>
          </p:cNvSpPr>
          <p:nvPr>
            <p:ph type="title"/>
          </p:nvPr>
        </p:nvSpPr>
        <p:spPr>
          <a:xfrm>
            <a:off x="1063200" y="4471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8" name="Google Shape;108;p24"/>
          <p:cNvPicPr preferRelativeResize="0"/>
          <p:nvPr/>
        </p:nvPicPr>
        <p:blipFill>
          <a:blip r:embed="rId2">
            <a:alphaModFix/>
          </a:blip>
          <a:stretch>
            <a:fillRect/>
          </a:stretch>
        </p:blipFill>
        <p:spPr>
          <a:xfrm rot="-5400000">
            <a:off x="676328" y="310579"/>
            <a:ext cx="5334967" cy="7640874"/>
          </a:xfrm>
          <a:prstGeom prst="rect">
            <a:avLst/>
          </a:prstGeom>
          <a:noFill/>
          <a:ln>
            <a:noFill/>
          </a:ln>
        </p:spPr>
      </p:pic>
      <p:sp>
        <p:nvSpPr>
          <p:cNvPr id="109" name="Google Shape;109;p24"/>
          <p:cNvSpPr txBox="1">
            <a:spLocks noGrp="1"/>
          </p:cNvSpPr>
          <p:nvPr>
            <p:ph type="subTitle" idx="1"/>
          </p:nvPr>
        </p:nvSpPr>
        <p:spPr>
          <a:xfrm>
            <a:off x="1230498" y="3314633"/>
            <a:ext cx="18804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0" name="Google Shape;110;p24"/>
          <p:cNvSpPr txBox="1">
            <a:spLocks noGrp="1"/>
          </p:cNvSpPr>
          <p:nvPr>
            <p:ph type="title" idx="2" hasCustomPrompt="1"/>
          </p:nvPr>
        </p:nvSpPr>
        <p:spPr>
          <a:xfrm>
            <a:off x="1230488" y="2294767"/>
            <a:ext cx="1880400" cy="98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11" name="Google Shape;111;p24"/>
          <p:cNvSpPr txBox="1">
            <a:spLocks noGrp="1"/>
          </p:cNvSpPr>
          <p:nvPr>
            <p:ph type="subTitle" idx="3"/>
          </p:nvPr>
        </p:nvSpPr>
        <p:spPr>
          <a:xfrm>
            <a:off x="3837123" y="3314633"/>
            <a:ext cx="18804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2" name="Google Shape;112;p24"/>
          <p:cNvSpPr txBox="1">
            <a:spLocks noGrp="1"/>
          </p:cNvSpPr>
          <p:nvPr>
            <p:ph type="title" idx="4" hasCustomPrompt="1"/>
          </p:nvPr>
        </p:nvSpPr>
        <p:spPr>
          <a:xfrm>
            <a:off x="3837113" y="2294767"/>
            <a:ext cx="1880400" cy="98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13" name="Google Shape;113;p24"/>
          <p:cNvSpPr txBox="1">
            <a:spLocks noGrp="1"/>
          </p:cNvSpPr>
          <p:nvPr>
            <p:ph type="subTitle" idx="5"/>
          </p:nvPr>
        </p:nvSpPr>
        <p:spPr>
          <a:xfrm>
            <a:off x="2533811" y="5276467"/>
            <a:ext cx="18804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4" name="Google Shape;114;p24"/>
          <p:cNvSpPr txBox="1">
            <a:spLocks noGrp="1"/>
          </p:cNvSpPr>
          <p:nvPr>
            <p:ph type="title" idx="6" hasCustomPrompt="1"/>
          </p:nvPr>
        </p:nvSpPr>
        <p:spPr>
          <a:xfrm>
            <a:off x="2533788" y="4256600"/>
            <a:ext cx="1880400" cy="98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1">
  <p:cSld name="SECTION_HEADER_1_1">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rot="-157290">
            <a:off x="3581388" y="4550780"/>
            <a:ext cx="2472788" cy="686328"/>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7" name="Google Shape;117;p25"/>
          <p:cNvSpPr txBox="1">
            <a:spLocks noGrp="1"/>
          </p:cNvSpPr>
          <p:nvPr>
            <p:ph type="subTitle" idx="1"/>
          </p:nvPr>
        </p:nvSpPr>
        <p:spPr>
          <a:xfrm rot="-141949">
            <a:off x="3142948" y="5128888"/>
            <a:ext cx="3343050" cy="10565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ercentages">
  <p:cSld name="TITLE_ONLY_1_2_1">
    <p:spTree>
      <p:nvGrpSpPr>
        <p:cNvPr id="1" name="Shape 118"/>
        <p:cNvGrpSpPr/>
        <p:nvPr/>
      </p:nvGrpSpPr>
      <p:grpSpPr>
        <a:xfrm>
          <a:off x="0" y="0"/>
          <a:ext cx="0" cy="0"/>
          <a:chOff x="0" y="0"/>
          <a:chExt cx="0" cy="0"/>
        </a:xfrm>
      </p:grpSpPr>
      <p:pic>
        <p:nvPicPr>
          <p:cNvPr id="119" name="Google Shape;119;p26"/>
          <p:cNvPicPr preferRelativeResize="0"/>
          <p:nvPr/>
        </p:nvPicPr>
        <p:blipFill>
          <a:blip r:embed="rId2">
            <a:alphaModFix/>
          </a:blip>
          <a:stretch>
            <a:fillRect/>
          </a:stretch>
        </p:blipFill>
        <p:spPr>
          <a:xfrm rot="-5400000">
            <a:off x="928338" y="-1308837"/>
            <a:ext cx="6873224" cy="9475701"/>
          </a:xfrm>
          <a:prstGeom prst="rect">
            <a:avLst/>
          </a:prstGeom>
          <a:noFill/>
          <a:ln>
            <a:noFill/>
          </a:ln>
        </p:spPr>
      </p:pic>
      <p:sp>
        <p:nvSpPr>
          <p:cNvPr id="120" name="Google Shape;120;p26"/>
          <p:cNvSpPr txBox="1">
            <a:spLocks noGrp="1"/>
          </p:cNvSpPr>
          <p:nvPr>
            <p:ph type="body" idx="1"/>
          </p:nvPr>
        </p:nvSpPr>
        <p:spPr>
          <a:xfrm>
            <a:off x="1502550" y="1350450"/>
            <a:ext cx="7017600" cy="4157100"/>
          </a:xfrm>
          <a:prstGeom prst="rect">
            <a:avLst/>
          </a:prstGeom>
        </p:spPr>
        <p:txBody>
          <a:bodyPr spcFirstLastPara="1" wrap="square" lIns="91425" tIns="91425" rIns="91425" bIns="91425" anchor="t" anchorCtr="0">
            <a:noAutofit/>
          </a:bodyPr>
          <a:lstStyle>
            <a:lvl1pPr marL="457200" lvl="0" indent="-406400" rtl="0">
              <a:spcBef>
                <a:spcPts val="0"/>
              </a:spcBef>
              <a:spcAft>
                <a:spcPts val="0"/>
              </a:spcAft>
              <a:buSzPts val="2800"/>
              <a:buFont typeface="Shadows Into Light Two"/>
              <a:buChar char="●"/>
              <a:defRPr sz="2800">
                <a:latin typeface="Shadows Into Light Two"/>
                <a:ea typeface="Shadows Into Light Two"/>
                <a:cs typeface="Shadows Into Light Two"/>
                <a:sym typeface="Shadows Into Light Two"/>
              </a:defRPr>
            </a:lvl1pPr>
            <a:lvl2pPr marL="914400" lvl="1" indent="-406400" rtl="0">
              <a:spcBef>
                <a:spcPts val="1600"/>
              </a:spcBef>
              <a:spcAft>
                <a:spcPts val="0"/>
              </a:spcAft>
              <a:buSzPts val="2800"/>
              <a:buFont typeface="Shadows Into Light Two"/>
              <a:buChar char="○"/>
              <a:defRPr sz="2800">
                <a:latin typeface="Shadows Into Light Two"/>
                <a:ea typeface="Shadows Into Light Two"/>
                <a:cs typeface="Shadows Into Light Two"/>
                <a:sym typeface="Shadows Into Light Two"/>
              </a:defRPr>
            </a:lvl2pPr>
            <a:lvl3pPr marL="1371600" lvl="2" indent="-406400" rtl="0">
              <a:spcBef>
                <a:spcPts val="1600"/>
              </a:spcBef>
              <a:spcAft>
                <a:spcPts val="0"/>
              </a:spcAft>
              <a:buSzPts val="2800"/>
              <a:buFont typeface="Shadows Into Light Two"/>
              <a:buChar char="■"/>
              <a:defRPr sz="2800">
                <a:latin typeface="Shadows Into Light Two"/>
                <a:ea typeface="Shadows Into Light Two"/>
                <a:cs typeface="Shadows Into Light Two"/>
                <a:sym typeface="Shadows Into Light Two"/>
              </a:defRPr>
            </a:lvl3pPr>
            <a:lvl4pPr marL="1828800" lvl="3" indent="-406400" rtl="0">
              <a:spcBef>
                <a:spcPts val="1600"/>
              </a:spcBef>
              <a:spcAft>
                <a:spcPts val="0"/>
              </a:spcAft>
              <a:buSzPts val="2800"/>
              <a:buFont typeface="Shadows Into Light Two"/>
              <a:buChar char="●"/>
              <a:defRPr sz="2800">
                <a:latin typeface="Shadows Into Light Two"/>
                <a:ea typeface="Shadows Into Light Two"/>
                <a:cs typeface="Shadows Into Light Two"/>
                <a:sym typeface="Shadows Into Light Two"/>
              </a:defRPr>
            </a:lvl4pPr>
            <a:lvl5pPr marL="2286000" lvl="4" indent="-406400" rtl="0">
              <a:spcBef>
                <a:spcPts val="1600"/>
              </a:spcBef>
              <a:spcAft>
                <a:spcPts val="0"/>
              </a:spcAft>
              <a:buSzPts val="2800"/>
              <a:buFont typeface="Shadows Into Light Two"/>
              <a:buChar char="○"/>
              <a:defRPr sz="2800">
                <a:latin typeface="Shadows Into Light Two"/>
                <a:ea typeface="Shadows Into Light Two"/>
                <a:cs typeface="Shadows Into Light Two"/>
                <a:sym typeface="Shadows Into Light Two"/>
              </a:defRPr>
            </a:lvl5pPr>
            <a:lvl6pPr marL="2743200" lvl="5" indent="-406400" rtl="0">
              <a:spcBef>
                <a:spcPts val="1600"/>
              </a:spcBef>
              <a:spcAft>
                <a:spcPts val="0"/>
              </a:spcAft>
              <a:buSzPts val="2800"/>
              <a:buFont typeface="Shadows Into Light Two"/>
              <a:buChar char="■"/>
              <a:defRPr sz="2800">
                <a:latin typeface="Shadows Into Light Two"/>
                <a:ea typeface="Shadows Into Light Two"/>
                <a:cs typeface="Shadows Into Light Two"/>
                <a:sym typeface="Shadows Into Light Two"/>
              </a:defRPr>
            </a:lvl6pPr>
            <a:lvl7pPr marL="3200400" lvl="6" indent="-406400" rtl="0">
              <a:spcBef>
                <a:spcPts val="1600"/>
              </a:spcBef>
              <a:spcAft>
                <a:spcPts val="0"/>
              </a:spcAft>
              <a:buSzPts val="2800"/>
              <a:buFont typeface="Shadows Into Light Two"/>
              <a:buChar char="●"/>
              <a:defRPr sz="2800">
                <a:latin typeface="Shadows Into Light Two"/>
                <a:ea typeface="Shadows Into Light Two"/>
                <a:cs typeface="Shadows Into Light Two"/>
                <a:sym typeface="Shadows Into Light Two"/>
              </a:defRPr>
            </a:lvl7pPr>
            <a:lvl8pPr marL="3657600" lvl="7" indent="-406400" rtl="0">
              <a:spcBef>
                <a:spcPts val="1600"/>
              </a:spcBef>
              <a:spcAft>
                <a:spcPts val="0"/>
              </a:spcAft>
              <a:buSzPts val="2800"/>
              <a:buFont typeface="Shadows Into Light Two"/>
              <a:buChar char="○"/>
              <a:defRPr sz="2800">
                <a:latin typeface="Shadows Into Light Two"/>
                <a:ea typeface="Shadows Into Light Two"/>
                <a:cs typeface="Shadows Into Light Two"/>
                <a:sym typeface="Shadows Into Light Two"/>
              </a:defRPr>
            </a:lvl8pPr>
            <a:lvl9pPr marL="4114800" lvl="8" indent="-406400" rtl="0">
              <a:spcBef>
                <a:spcPts val="1600"/>
              </a:spcBef>
              <a:spcAft>
                <a:spcPts val="1600"/>
              </a:spcAft>
              <a:buSzPts val="2800"/>
              <a:buFont typeface="Shadows Into Light Two"/>
              <a:buChar char="■"/>
              <a:defRPr sz="2800">
                <a:latin typeface="Shadows Into Light Two"/>
                <a:ea typeface="Shadows Into Light Two"/>
                <a:cs typeface="Shadows Into Light Two"/>
                <a:sym typeface="Shadows Into Light Two"/>
              </a:defRPr>
            </a:lvl9pPr>
          </a:lstStyle>
          <a:p>
            <a:endParaRPr/>
          </a:p>
        </p:txBody>
      </p:sp>
      <p:sp>
        <p:nvSpPr>
          <p:cNvPr id="121" name="Google Shape;121;p26"/>
          <p:cNvSpPr txBox="1">
            <a:spLocks noGrp="1"/>
          </p:cNvSpPr>
          <p:nvPr>
            <p:ph type="title"/>
          </p:nvPr>
        </p:nvSpPr>
        <p:spPr>
          <a:xfrm>
            <a:off x="1502550" y="4471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Shadows Into Light Two"/>
              <a:buNone/>
              <a:defRPr sz="3600">
                <a:latin typeface="Shadows Into Light Two"/>
                <a:ea typeface="Shadows Into Light Two"/>
                <a:cs typeface="Shadows Into Light Two"/>
                <a:sym typeface="Shadows Into Light Two"/>
              </a:defRPr>
            </a:lvl1pPr>
            <a:lvl2pPr lvl="1" rtl="0">
              <a:spcBef>
                <a:spcPts val="0"/>
              </a:spcBef>
              <a:spcAft>
                <a:spcPts val="0"/>
              </a:spcAft>
              <a:buSzPts val="4000"/>
              <a:buFont typeface="Shadows Into Light Two"/>
              <a:buNone/>
              <a:defRPr sz="4000">
                <a:latin typeface="Shadows Into Light Two"/>
                <a:ea typeface="Shadows Into Light Two"/>
                <a:cs typeface="Shadows Into Light Two"/>
                <a:sym typeface="Shadows Into Light Two"/>
              </a:defRPr>
            </a:lvl2pPr>
            <a:lvl3pPr lvl="2" rtl="0">
              <a:spcBef>
                <a:spcPts val="0"/>
              </a:spcBef>
              <a:spcAft>
                <a:spcPts val="0"/>
              </a:spcAft>
              <a:buSzPts val="4000"/>
              <a:buFont typeface="Shadows Into Light Two"/>
              <a:buNone/>
              <a:defRPr sz="4000">
                <a:latin typeface="Shadows Into Light Two"/>
                <a:ea typeface="Shadows Into Light Two"/>
                <a:cs typeface="Shadows Into Light Two"/>
                <a:sym typeface="Shadows Into Light Two"/>
              </a:defRPr>
            </a:lvl3pPr>
            <a:lvl4pPr lvl="3" rtl="0">
              <a:spcBef>
                <a:spcPts val="0"/>
              </a:spcBef>
              <a:spcAft>
                <a:spcPts val="0"/>
              </a:spcAft>
              <a:buSzPts val="4000"/>
              <a:buFont typeface="Shadows Into Light Two"/>
              <a:buNone/>
              <a:defRPr sz="4000">
                <a:latin typeface="Shadows Into Light Two"/>
                <a:ea typeface="Shadows Into Light Two"/>
                <a:cs typeface="Shadows Into Light Two"/>
                <a:sym typeface="Shadows Into Light Two"/>
              </a:defRPr>
            </a:lvl4pPr>
            <a:lvl5pPr lvl="4" rtl="0">
              <a:spcBef>
                <a:spcPts val="0"/>
              </a:spcBef>
              <a:spcAft>
                <a:spcPts val="0"/>
              </a:spcAft>
              <a:buSzPts val="4000"/>
              <a:buFont typeface="Shadows Into Light Two"/>
              <a:buNone/>
              <a:defRPr sz="4000">
                <a:latin typeface="Shadows Into Light Two"/>
                <a:ea typeface="Shadows Into Light Two"/>
                <a:cs typeface="Shadows Into Light Two"/>
                <a:sym typeface="Shadows Into Light Two"/>
              </a:defRPr>
            </a:lvl5pPr>
            <a:lvl6pPr lvl="5" rtl="0">
              <a:spcBef>
                <a:spcPts val="0"/>
              </a:spcBef>
              <a:spcAft>
                <a:spcPts val="0"/>
              </a:spcAft>
              <a:buSzPts val="4000"/>
              <a:buFont typeface="Shadows Into Light Two"/>
              <a:buNone/>
              <a:defRPr sz="4000">
                <a:latin typeface="Shadows Into Light Two"/>
                <a:ea typeface="Shadows Into Light Two"/>
                <a:cs typeface="Shadows Into Light Two"/>
                <a:sym typeface="Shadows Into Light Two"/>
              </a:defRPr>
            </a:lvl6pPr>
            <a:lvl7pPr lvl="6" rtl="0">
              <a:spcBef>
                <a:spcPts val="0"/>
              </a:spcBef>
              <a:spcAft>
                <a:spcPts val="0"/>
              </a:spcAft>
              <a:buSzPts val="4000"/>
              <a:buFont typeface="Shadows Into Light Two"/>
              <a:buNone/>
              <a:defRPr sz="4000">
                <a:latin typeface="Shadows Into Light Two"/>
                <a:ea typeface="Shadows Into Light Two"/>
                <a:cs typeface="Shadows Into Light Two"/>
                <a:sym typeface="Shadows Into Light Two"/>
              </a:defRPr>
            </a:lvl7pPr>
            <a:lvl8pPr lvl="7" rtl="0">
              <a:spcBef>
                <a:spcPts val="0"/>
              </a:spcBef>
              <a:spcAft>
                <a:spcPts val="0"/>
              </a:spcAft>
              <a:buSzPts val="4000"/>
              <a:buFont typeface="Shadows Into Light Two"/>
              <a:buNone/>
              <a:defRPr sz="4000">
                <a:latin typeface="Shadows Into Light Two"/>
                <a:ea typeface="Shadows Into Light Two"/>
                <a:cs typeface="Shadows Into Light Two"/>
                <a:sym typeface="Shadows Into Light Two"/>
              </a:defRPr>
            </a:lvl8pPr>
            <a:lvl9pPr lvl="8" rtl="0">
              <a:spcBef>
                <a:spcPts val="0"/>
              </a:spcBef>
              <a:spcAft>
                <a:spcPts val="0"/>
              </a:spcAft>
              <a:buSzPts val="4000"/>
              <a:buFont typeface="Shadows Into Light Two"/>
              <a:buNone/>
              <a:defRPr sz="4000">
                <a:latin typeface="Shadows Into Light Two"/>
                <a:ea typeface="Shadows Into Light Two"/>
                <a:cs typeface="Shadows Into Light Two"/>
                <a:sym typeface="Shadows Into Light Tw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ercentages 1">
  <p:cSld name="TITLE_ONLY_1_2_1_1">
    <p:spTree>
      <p:nvGrpSpPr>
        <p:cNvPr id="1" name="Shape 122"/>
        <p:cNvGrpSpPr/>
        <p:nvPr/>
      </p:nvGrpSpPr>
      <p:grpSpPr>
        <a:xfrm>
          <a:off x="0" y="0"/>
          <a:ext cx="0" cy="0"/>
          <a:chOff x="0" y="0"/>
          <a:chExt cx="0" cy="0"/>
        </a:xfrm>
      </p:grpSpPr>
      <p:pic>
        <p:nvPicPr>
          <p:cNvPr id="123" name="Google Shape;123;p27"/>
          <p:cNvPicPr preferRelativeResize="0"/>
          <p:nvPr/>
        </p:nvPicPr>
        <p:blipFill>
          <a:blip r:embed="rId2">
            <a:alphaModFix/>
          </a:blip>
          <a:stretch>
            <a:fillRect/>
          </a:stretch>
        </p:blipFill>
        <p:spPr>
          <a:xfrm>
            <a:off x="454950" y="-894100"/>
            <a:ext cx="6873224" cy="7403076"/>
          </a:xfrm>
          <a:prstGeom prst="rect">
            <a:avLst/>
          </a:prstGeom>
          <a:noFill/>
          <a:ln>
            <a:noFill/>
          </a:ln>
        </p:spPr>
      </p:pic>
      <p:sp>
        <p:nvSpPr>
          <p:cNvPr id="124" name="Google Shape;124;p27"/>
          <p:cNvSpPr txBox="1">
            <a:spLocks noGrp="1"/>
          </p:cNvSpPr>
          <p:nvPr>
            <p:ph type="subTitle" idx="1"/>
          </p:nvPr>
        </p:nvSpPr>
        <p:spPr>
          <a:xfrm>
            <a:off x="3838275" y="2063867"/>
            <a:ext cx="2850000" cy="98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5" name="Google Shape;125;p27"/>
          <p:cNvSpPr txBox="1">
            <a:spLocks noGrp="1"/>
          </p:cNvSpPr>
          <p:nvPr>
            <p:ph type="title" hasCustomPrompt="1"/>
          </p:nvPr>
        </p:nvSpPr>
        <p:spPr>
          <a:xfrm>
            <a:off x="1334775" y="2063867"/>
            <a:ext cx="1880400" cy="9879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26" name="Google Shape;126;p27"/>
          <p:cNvSpPr txBox="1">
            <a:spLocks noGrp="1"/>
          </p:cNvSpPr>
          <p:nvPr>
            <p:ph type="subTitle" idx="2"/>
          </p:nvPr>
        </p:nvSpPr>
        <p:spPr>
          <a:xfrm>
            <a:off x="3838275" y="3552533"/>
            <a:ext cx="2850000" cy="98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7" name="Google Shape;127;p27"/>
          <p:cNvSpPr txBox="1">
            <a:spLocks noGrp="1"/>
          </p:cNvSpPr>
          <p:nvPr>
            <p:ph type="title" idx="3" hasCustomPrompt="1"/>
          </p:nvPr>
        </p:nvSpPr>
        <p:spPr>
          <a:xfrm>
            <a:off x="1334775" y="3552533"/>
            <a:ext cx="1880400" cy="9879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28" name="Google Shape;128;p27"/>
          <p:cNvSpPr txBox="1">
            <a:spLocks noGrp="1"/>
          </p:cNvSpPr>
          <p:nvPr>
            <p:ph type="subTitle" idx="4"/>
          </p:nvPr>
        </p:nvSpPr>
        <p:spPr>
          <a:xfrm>
            <a:off x="3838275" y="5041200"/>
            <a:ext cx="2850000" cy="98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9" name="Google Shape;129;p27"/>
          <p:cNvSpPr txBox="1">
            <a:spLocks noGrp="1"/>
          </p:cNvSpPr>
          <p:nvPr>
            <p:ph type="title" idx="5" hasCustomPrompt="1"/>
          </p:nvPr>
        </p:nvSpPr>
        <p:spPr>
          <a:xfrm>
            <a:off x="1334775" y="5041200"/>
            <a:ext cx="1880400" cy="9879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Six Columns">
  <p:cSld name="TITLE_ONLY_2_1_1">
    <p:spTree>
      <p:nvGrpSpPr>
        <p:cNvPr id="1" name="Shape 130"/>
        <p:cNvGrpSpPr/>
        <p:nvPr/>
      </p:nvGrpSpPr>
      <p:grpSpPr>
        <a:xfrm>
          <a:off x="0" y="0"/>
          <a:ext cx="0" cy="0"/>
          <a:chOff x="0" y="0"/>
          <a:chExt cx="0" cy="0"/>
        </a:xfrm>
      </p:grpSpPr>
      <p:sp>
        <p:nvSpPr>
          <p:cNvPr id="131" name="Google Shape;131;p28"/>
          <p:cNvSpPr/>
          <p:nvPr/>
        </p:nvSpPr>
        <p:spPr>
          <a:xfrm rot="529147">
            <a:off x="559782" y="2389"/>
            <a:ext cx="7218442" cy="6897593"/>
          </a:xfrm>
          <a:prstGeom prst="rect">
            <a:avLst/>
          </a:prstGeom>
          <a:solidFill>
            <a:srgbClr val="F3F3F3"/>
          </a:solidFill>
          <a:ln>
            <a:noFill/>
          </a:ln>
          <a:effectLst>
            <a:outerShdw blurRad="57150" dist="19050" dir="150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8"/>
          <p:cNvSpPr txBox="1">
            <a:spLocks noGrp="1"/>
          </p:cNvSpPr>
          <p:nvPr>
            <p:ph type="title"/>
          </p:nvPr>
        </p:nvSpPr>
        <p:spPr>
          <a:xfrm>
            <a:off x="1063200" y="4471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28"/>
          <p:cNvSpPr txBox="1">
            <a:spLocks noGrp="1"/>
          </p:cNvSpPr>
          <p:nvPr>
            <p:ph type="title" idx="2"/>
          </p:nvPr>
        </p:nvSpPr>
        <p:spPr>
          <a:xfrm>
            <a:off x="1139850" y="4246867"/>
            <a:ext cx="18405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4" name="Google Shape;134;p28"/>
          <p:cNvSpPr txBox="1">
            <a:spLocks noGrp="1"/>
          </p:cNvSpPr>
          <p:nvPr>
            <p:ph type="subTitle" idx="1"/>
          </p:nvPr>
        </p:nvSpPr>
        <p:spPr>
          <a:xfrm>
            <a:off x="1139850" y="4793800"/>
            <a:ext cx="1840500" cy="9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8"/>
          <p:cNvSpPr txBox="1">
            <a:spLocks noGrp="1"/>
          </p:cNvSpPr>
          <p:nvPr>
            <p:ph type="title" idx="3"/>
          </p:nvPr>
        </p:nvSpPr>
        <p:spPr>
          <a:xfrm>
            <a:off x="3277646" y="4246867"/>
            <a:ext cx="18405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28"/>
          <p:cNvSpPr txBox="1">
            <a:spLocks noGrp="1"/>
          </p:cNvSpPr>
          <p:nvPr>
            <p:ph type="subTitle" idx="4"/>
          </p:nvPr>
        </p:nvSpPr>
        <p:spPr>
          <a:xfrm>
            <a:off x="3277650" y="4793800"/>
            <a:ext cx="1840500" cy="9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28"/>
          <p:cNvSpPr txBox="1">
            <a:spLocks noGrp="1"/>
          </p:cNvSpPr>
          <p:nvPr>
            <p:ph type="title" idx="5"/>
          </p:nvPr>
        </p:nvSpPr>
        <p:spPr>
          <a:xfrm>
            <a:off x="5415438" y="4246867"/>
            <a:ext cx="18405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8" name="Google Shape;138;p28"/>
          <p:cNvSpPr txBox="1">
            <a:spLocks noGrp="1"/>
          </p:cNvSpPr>
          <p:nvPr>
            <p:ph type="subTitle" idx="6"/>
          </p:nvPr>
        </p:nvSpPr>
        <p:spPr>
          <a:xfrm>
            <a:off x="5415446" y="4793800"/>
            <a:ext cx="1840500" cy="9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 name="Google Shape;139;p28"/>
          <p:cNvSpPr txBox="1">
            <a:spLocks noGrp="1"/>
          </p:cNvSpPr>
          <p:nvPr>
            <p:ph type="title" idx="7"/>
          </p:nvPr>
        </p:nvSpPr>
        <p:spPr>
          <a:xfrm>
            <a:off x="1139850" y="2367967"/>
            <a:ext cx="18405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0" name="Google Shape;140;p28"/>
          <p:cNvSpPr txBox="1">
            <a:spLocks noGrp="1"/>
          </p:cNvSpPr>
          <p:nvPr>
            <p:ph type="subTitle" idx="8"/>
          </p:nvPr>
        </p:nvSpPr>
        <p:spPr>
          <a:xfrm>
            <a:off x="1139850" y="2914900"/>
            <a:ext cx="1840500" cy="9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1" name="Google Shape;141;p28"/>
          <p:cNvSpPr txBox="1">
            <a:spLocks noGrp="1"/>
          </p:cNvSpPr>
          <p:nvPr>
            <p:ph type="title" idx="9"/>
          </p:nvPr>
        </p:nvSpPr>
        <p:spPr>
          <a:xfrm>
            <a:off x="3277646" y="2367967"/>
            <a:ext cx="18405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2" name="Google Shape;142;p28"/>
          <p:cNvSpPr txBox="1">
            <a:spLocks noGrp="1"/>
          </p:cNvSpPr>
          <p:nvPr>
            <p:ph type="subTitle" idx="13"/>
          </p:nvPr>
        </p:nvSpPr>
        <p:spPr>
          <a:xfrm>
            <a:off x="3277650" y="2914900"/>
            <a:ext cx="1840500" cy="9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3" name="Google Shape;143;p28"/>
          <p:cNvSpPr txBox="1">
            <a:spLocks noGrp="1"/>
          </p:cNvSpPr>
          <p:nvPr>
            <p:ph type="title" idx="14"/>
          </p:nvPr>
        </p:nvSpPr>
        <p:spPr>
          <a:xfrm>
            <a:off x="5415438" y="2367967"/>
            <a:ext cx="18405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4" name="Google Shape;144;p28"/>
          <p:cNvSpPr txBox="1">
            <a:spLocks noGrp="1"/>
          </p:cNvSpPr>
          <p:nvPr>
            <p:ph type="subTitle" idx="15"/>
          </p:nvPr>
        </p:nvSpPr>
        <p:spPr>
          <a:xfrm>
            <a:off x="5415446" y="2914900"/>
            <a:ext cx="1840500" cy="94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wo Columns  1">
  <p:cSld name="TITLE_ONLY_1_2_2">
    <p:spTree>
      <p:nvGrpSpPr>
        <p:cNvPr id="1" name="Shape 145"/>
        <p:cNvGrpSpPr/>
        <p:nvPr/>
      </p:nvGrpSpPr>
      <p:grpSpPr>
        <a:xfrm>
          <a:off x="0" y="0"/>
          <a:ext cx="0" cy="0"/>
          <a:chOff x="0" y="0"/>
          <a:chExt cx="0" cy="0"/>
        </a:xfrm>
      </p:grpSpPr>
      <p:sp>
        <p:nvSpPr>
          <p:cNvPr id="146" name="Google Shape;146;p29"/>
          <p:cNvSpPr/>
          <p:nvPr/>
        </p:nvSpPr>
        <p:spPr>
          <a:xfrm>
            <a:off x="-50175" y="400200"/>
            <a:ext cx="70488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9"/>
          <p:cNvSpPr txBox="1">
            <a:spLocks noGrp="1"/>
          </p:cNvSpPr>
          <p:nvPr>
            <p:ph type="title"/>
          </p:nvPr>
        </p:nvSpPr>
        <p:spPr>
          <a:xfrm>
            <a:off x="1063200" y="4471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9"/>
          <p:cNvSpPr txBox="1">
            <a:spLocks noGrp="1"/>
          </p:cNvSpPr>
          <p:nvPr>
            <p:ph type="title" idx="2"/>
          </p:nvPr>
        </p:nvSpPr>
        <p:spPr>
          <a:xfrm>
            <a:off x="1260376" y="4132067"/>
            <a:ext cx="21186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9" name="Google Shape;149;p29"/>
          <p:cNvSpPr txBox="1">
            <a:spLocks noGrp="1"/>
          </p:cNvSpPr>
          <p:nvPr>
            <p:ph type="subTitle" idx="1"/>
          </p:nvPr>
        </p:nvSpPr>
        <p:spPr>
          <a:xfrm>
            <a:off x="1260376" y="4780600"/>
            <a:ext cx="2118600" cy="129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0" name="Google Shape;150;p29"/>
          <p:cNvSpPr txBox="1">
            <a:spLocks noGrp="1"/>
          </p:cNvSpPr>
          <p:nvPr>
            <p:ph type="title" idx="3"/>
          </p:nvPr>
        </p:nvSpPr>
        <p:spPr>
          <a:xfrm>
            <a:off x="4407027" y="4132067"/>
            <a:ext cx="2118600" cy="64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1" name="Google Shape;151;p29"/>
          <p:cNvSpPr txBox="1">
            <a:spLocks noGrp="1"/>
          </p:cNvSpPr>
          <p:nvPr>
            <p:ph type="subTitle" idx="4"/>
          </p:nvPr>
        </p:nvSpPr>
        <p:spPr>
          <a:xfrm>
            <a:off x="4407027" y="4780600"/>
            <a:ext cx="2118600" cy="129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2">
  <p:cSld name="SECTION_HEADER_1_1_1">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rot="703247">
            <a:off x="1267396" y="4586686"/>
            <a:ext cx="2494308" cy="682908"/>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4" name="Google Shape;154;p30"/>
          <p:cNvSpPr txBox="1">
            <a:spLocks noGrp="1"/>
          </p:cNvSpPr>
          <p:nvPr>
            <p:ph type="subTitle" idx="1"/>
          </p:nvPr>
        </p:nvSpPr>
        <p:spPr>
          <a:xfrm rot="718405">
            <a:off x="717018" y="5151471"/>
            <a:ext cx="3373698" cy="1051135"/>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20900" y="1701167"/>
            <a:ext cx="7702200" cy="4157100"/>
          </a:xfrm>
          <a:prstGeom prst="rect">
            <a:avLst/>
          </a:prstGeom>
        </p:spPr>
        <p:txBody>
          <a:bodyPr spcFirstLastPara="1" wrap="square" lIns="91425" tIns="91425" rIns="91425" bIns="91425" anchor="t" anchorCtr="0">
            <a:noAutofit/>
          </a:bodyPr>
          <a:lstStyle>
            <a:lvl1pPr marL="457200" lvl="0" indent="-406400" rtl="0">
              <a:spcBef>
                <a:spcPts val="0"/>
              </a:spcBef>
              <a:spcAft>
                <a:spcPts val="0"/>
              </a:spcAft>
              <a:buSzPts val="2800"/>
              <a:buChar char="●"/>
              <a:defRPr sz="2800" b="1"/>
            </a:lvl1pPr>
            <a:lvl2pPr marL="914400" lvl="1" indent="-406400" rtl="0">
              <a:spcBef>
                <a:spcPts val="1600"/>
              </a:spcBef>
              <a:spcAft>
                <a:spcPts val="0"/>
              </a:spcAft>
              <a:buSzPts val="2800"/>
              <a:buChar char="○"/>
              <a:defRPr sz="2800" b="1"/>
            </a:lvl2pPr>
            <a:lvl3pPr marL="1371600" lvl="2" indent="-406400" rtl="0">
              <a:spcBef>
                <a:spcPts val="1600"/>
              </a:spcBef>
              <a:spcAft>
                <a:spcPts val="0"/>
              </a:spcAft>
              <a:buSzPts val="2800"/>
              <a:buChar char="■"/>
              <a:defRPr sz="2800" b="1"/>
            </a:lvl3pPr>
            <a:lvl4pPr marL="1828800" lvl="3" indent="-406400" rtl="0">
              <a:spcBef>
                <a:spcPts val="1600"/>
              </a:spcBef>
              <a:spcAft>
                <a:spcPts val="0"/>
              </a:spcAft>
              <a:buSzPts val="2800"/>
              <a:buChar char="●"/>
              <a:defRPr sz="2800" b="1"/>
            </a:lvl4pPr>
            <a:lvl5pPr marL="2286000" lvl="4" indent="-406400" rtl="0">
              <a:spcBef>
                <a:spcPts val="1600"/>
              </a:spcBef>
              <a:spcAft>
                <a:spcPts val="0"/>
              </a:spcAft>
              <a:buSzPts val="2800"/>
              <a:buChar char="○"/>
              <a:defRPr sz="2800" b="1"/>
            </a:lvl5pPr>
            <a:lvl6pPr marL="2743200" lvl="5" indent="-406400" rtl="0">
              <a:spcBef>
                <a:spcPts val="1600"/>
              </a:spcBef>
              <a:spcAft>
                <a:spcPts val="0"/>
              </a:spcAft>
              <a:buSzPts val="2800"/>
              <a:buChar char="■"/>
              <a:defRPr sz="2800" b="1"/>
            </a:lvl6pPr>
            <a:lvl7pPr marL="3200400" lvl="6" indent="-406400" rtl="0">
              <a:spcBef>
                <a:spcPts val="1600"/>
              </a:spcBef>
              <a:spcAft>
                <a:spcPts val="0"/>
              </a:spcAft>
              <a:buSzPts val="2800"/>
              <a:buChar char="●"/>
              <a:defRPr sz="2800" b="1"/>
            </a:lvl7pPr>
            <a:lvl8pPr marL="3657600" lvl="7" indent="-406400" rtl="0">
              <a:spcBef>
                <a:spcPts val="1600"/>
              </a:spcBef>
              <a:spcAft>
                <a:spcPts val="0"/>
              </a:spcAft>
              <a:buSzPts val="2800"/>
              <a:buChar char="○"/>
              <a:defRPr sz="2800" b="1"/>
            </a:lvl8pPr>
            <a:lvl9pPr marL="4114800" lvl="8" indent="-406400" rtl="0">
              <a:spcBef>
                <a:spcPts val="1600"/>
              </a:spcBef>
              <a:spcAft>
                <a:spcPts val="1600"/>
              </a:spcAft>
              <a:buSzPts val="2800"/>
              <a:buChar char="■"/>
              <a:defRPr sz="2800" b="1"/>
            </a:lvl9pPr>
          </a:lstStyle>
          <a:p>
            <a:endParaRPr/>
          </a:p>
        </p:txBody>
      </p:sp>
      <p:sp>
        <p:nvSpPr>
          <p:cNvPr id="17" name="Google Shape;17;p4"/>
          <p:cNvSpPr/>
          <p:nvPr/>
        </p:nvSpPr>
        <p:spPr>
          <a:xfrm>
            <a:off x="-50175" y="400200"/>
            <a:ext cx="70488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96100" y="447175"/>
            <a:ext cx="75789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Font typeface="Shadows Into Light Two"/>
              <a:buNone/>
              <a:defRPr sz="4800">
                <a:latin typeface="Shadows Into Light Two"/>
                <a:ea typeface="Shadows Into Light Two"/>
                <a:cs typeface="Shadows Into Light Two"/>
                <a:sym typeface="Shadows Into Light Two"/>
              </a:defRPr>
            </a:lvl1pPr>
            <a:lvl2pPr lvl="1" rtl="0">
              <a:spcBef>
                <a:spcPts val="0"/>
              </a:spcBef>
              <a:spcAft>
                <a:spcPts val="0"/>
              </a:spcAft>
              <a:buSzPts val="4800"/>
              <a:buFont typeface="Shadows Into Light Two"/>
              <a:buNone/>
              <a:defRPr sz="4800">
                <a:latin typeface="Shadows Into Light Two"/>
                <a:ea typeface="Shadows Into Light Two"/>
                <a:cs typeface="Shadows Into Light Two"/>
                <a:sym typeface="Shadows Into Light Two"/>
              </a:defRPr>
            </a:lvl2pPr>
            <a:lvl3pPr lvl="2" rtl="0">
              <a:spcBef>
                <a:spcPts val="0"/>
              </a:spcBef>
              <a:spcAft>
                <a:spcPts val="0"/>
              </a:spcAft>
              <a:buSzPts val="4800"/>
              <a:buFont typeface="Shadows Into Light Two"/>
              <a:buNone/>
              <a:defRPr sz="4800">
                <a:latin typeface="Shadows Into Light Two"/>
                <a:ea typeface="Shadows Into Light Two"/>
                <a:cs typeface="Shadows Into Light Two"/>
                <a:sym typeface="Shadows Into Light Two"/>
              </a:defRPr>
            </a:lvl3pPr>
            <a:lvl4pPr lvl="3" rtl="0">
              <a:spcBef>
                <a:spcPts val="0"/>
              </a:spcBef>
              <a:spcAft>
                <a:spcPts val="0"/>
              </a:spcAft>
              <a:buSzPts val="4800"/>
              <a:buFont typeface="Shadows Into Light Two"/>
              <a:buNone/>
              <a:defRPr sz="4800">
                <a:latin typeface="Shadows Into Light Two"/>
                <a:ea typeface="Shadows Into Light Two"/>
                <a:cs typeface="Shadows Into Light Two"/>
                <a:sym typeface="Shadows Into Light Two"/>
              </a:defRPr>
            </a:lvl4pPr>
            <a:lvl5pPr lvl="4" rtl="0">
              <a:spcBef>
                <a:spcPts val="0"/>
              </a:spcBef>
              <a:spcAft>
                <a:spcPts val="0"/>
              </a:spcAft>
              <a:buSzPts val="4800"/>
              <a:buFont typeface="Shadows Into Light Two"/>
              <a:buNone/>
              <a:defRPr sz="4800">
                <a:latin typeface="Shadows Into Light Two"/>
                <a:ea typeface="Shadows Into Light Two"/>
                <a:cs typeface="Shadows Into Light Two"/>
                <a:sym typeface="Shadows Into Light Two"/>
              </a:defRPr>
            </a:lvl5pPr>
            <a:lvl6pPr lvl="5" rtl="0">
              <a:spcBef>
                <a:spcPts val="0"/>
              </a:spcBef>
              <a:spcAft>
                <a:spcPts val="0"/>
              </a:spcAft>
              <a:buSzPts val="4800"/>
              <a:buFont typeface="Shadows Into Light Two"/>
              <a:buNone/>
              <a:defRPr sz="4800">
                <a:latin typeface="Shadows Into Light Two"/>
                <a:ea typeface="Shadows Into Light Two"/>
                <a:cs typeface="Shadows Into Light Two"/>
                <a:sym typeface="Shadows Into Light Two"/>
              </a:defRPr>
            </a:lvl6pPr>
            <a:lvl7pPr lvl="6" rtl="0">
              <a:spcBef>
                <a:spcPts val="0"/>
              </a:spcBef>
              <a:spcAft>
                <a:spcPts val="0"/>
              </a:spcAft>
              <a:buSzPts val="4800"/>
              <a:buFont typeface="Shadows Into Light Two"/>
              <a:buNone/>
              <a:defRPr sz="4800">
                <a:latin typeface="Shadows Into Light Two"/>
                <a:ea typeface="Shadows Into Light Two"/>
                <a:cs typeface="Shadows Into Light Two"/>
                <a:sym typeface="Shadows Into Light Two"/>
              </a:defRPr>
            </a:lvl7pPr>
            <a:lvl8pPr lvl="7" rtl="0">
              <a:spcBef>
                <a:spcPts val="0"/>
              </a:spcBef>
              <a:spcAft>
                <a:spcPts val="0"/>
              </a:spcAft>
              <a:buSzPts val="4800"/>
              <a:buFont typeface="Shadows Into Light Two"/>
              <a:buNone/>
              <a:defRPr sz="4800">
                <a:latin typeface="Shadows Into Light Two"/>
                <a:ea typeface="Shadows Into Light Two"/>
                <a:cs typeface="Shadows Into Light Two"/>
                <a:sym typeface="Shadows Into Light Two"/>
              </a:defRPr>
            </a:lvl8pPr>
            <a:lvl9pPr lvl="8" rtl="0">
              <a:spcBef>
                <a:spcPts val="0"/>
              </a:spcBef>
              <a:spcAft>
                <a:spcPts val="0"/>
              </a:spcAft>
              <a:buSzPts val="4800"/>
              <a:buFont typeface="Shadows Into Light Two"/>
              <a:buNone/>
              <a:defRPr sz="4800">
                <a:latin typeface="Shadows Into Light Two"/>
                <a:ea typeface="Shadows Into Light Two"/>
                <a:cs typeface="Shadows Into Light Two"/>
                <a:sym typeface="Shadows Into Light Two"/>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1">
  <p:cSld name="CAPTION_ONLY_1">
    <p:spTree>
      <p:nvGrpSpPr>
        <p:cNvPr id="1" name="Shape 155"/>
        <p:cNvGrpSpPr/>
        <p:nvPr/>
      </p:nvGrpSpPr>
      <p:grpSpPr>
        <a:xfrm>
          <a:off x="0" y="0"/>
          <a:ext cx="0" cy="0"/>
          <a:chOff x="0" y="0"/>
          <a:chExt cx="0" cy="0"/>
        </a:xfrm>
      </p:grpSpPr>
      <p:pic>
        <p:nvPicPr>
          <p:cNvPr id="156" name="Google Shape;156;p31"/>
          <p:cNvPicPr preferRelativeResize="0"/>
          <p:nvPr/>
        </p:nvPicPr>
        <p:blipFill>
          <a:blip r:embed="rId2">
            <a:alphaModFix/>
          </a:blip>
          <a:stretch>
            <a:fillRect/>
          </a:stretch>
        </p:blipFill>
        <p:spPr>
          <a:xfrm>
            <a:off x="346475" y="-5367"/>
            <a:ext cx="3761450" cy="6259133"/>
          </a:xfrm>
          <a:prstGeom prst="rect">
            <a:avLst/>
          </a:prstGeom>
          <a:noFill/>
          <a:ln>
            <a:noFill/>
          </a:ln>
        </p:spPr>
      </p:pic>
      <p:sp>
        <p:nvSpPr>
          <p:cNvPr id="157" name="Google Shape;157;p31"/>
          <p:cNvSpPr txBox="1">
            <a:spLocks noGrp="1"/>
          </p:cNvSpPr>
          <p:nvPr>
            <p:ph type="title"/>
          </p:nvPr>
        </p:nvSpPr>
        <p:spPr>
          <a:xfrm>
            <a:off x="545525" y="1373675"/>
            <a:ext cx="3384600" cy="58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8" name="Google Shape;158;p31"/>
          <p:cNvSpPr txBox="1">
            <a:spLocks noGrp="1"/>
          </p:cNvSpPr>
          <p:nvPr>
            <p:ph type="subTitle" idx="1"/>
          </p:nvPr>
        </p:nvSpPr>
        <p:spPr>
          <a:xfrm>
            <a:off x="974250" y="2182650"/>
            <a:ext cx="2505900" cy="320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Text 2">
  <p:cSld name="CAPTION_ONLY_1_1">
    <p:spTree>
      <p:nvGrpSpPr>
        <p:cNvPr id="1" name="Shape 159"/>
        <p:cNvGrpSpPr/>
        <p:nvPr/>
      </p:nvGrpSpPr>
      <p:grpSpPr>
        <a:xfrm>
          <a:off x="0" y="0"/>
          <a:ext cx="0" cy="0"/>
          <a:chOff x="0" y="0"/>
          <a:chExt cx="0" cy="0"/>
        </a:xfrm>
      </p:grpSpPr>
      <p:pic>
        <p:nvPicPr>
          <p:cNvPr id="160" name="Google Shape;160;p32"/>
          <p:cNvPicPr preferRelativeResize="0"/>
          <p:nvPr/>
        </p:nvPicPr>
        <p:blipFill>
          <a:blip r:embed="rId2">
            <a:alphaModFix/>
          </a:blip>
          <a:stretch>
            <a:fillRect/>
          </a:stretch>
        </p:blipFill>
        <p:spPr>
          <a:xfrm>
            <a:off x="5191875" y="0"/>
            <a:ext cx="3761450" cy="6259133"/>
          </a:xfrm>
          <a:prstGeom prst="rect">
            <a:avLst/>
          </a:prstGeom>
          <a:noFill/>
          <a:ln>
            <a:noFill/>
          </a:ln>
        </p:spPr>
      </p:pic>
      <p:sp>
        <p:nvSpPr>
          <p:cNvPr id="161" name="Google Shape;161;p32"/>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2" name="Google Shape;162;p32"/>
          <p:cNvSpPr txBox="1">
            <a:spLocks noGrp="1"/>
          </p:cNvSpPr>
          <p:nvPr>
            <p:ph type="subTitle" idx="1"/>
          </p:nvPr>
        </p:nvSpPr>
        <p:spPr>
          <a:xfrm>
            <a:off x="5819650" y="2306681"/>
            <a:ext cx="2505900" cy="308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ITLE_3">
    <p:spTree>
      <p:nvGrpSpPr>
        <p:cNvPr id="1" name="Shape 163"/>
        <p:cNvGrpSpPr/>
        <p:nvPr/>
      </p:nvGrpSpPr>
      <p:grpSpPr>
        <a:xfrm>
          <a:off x="0" y="0"/>
          <a:ext cx="0" cy="0"/>
          <a:chOff x="0" y="0"/>
          <a:chExt cx="0" cy="0"/>
        </a:xfrm>
      </p:grpSpPr>
      <p:pic>
        <p:nvPicPr>
          <p:cNvPr id="164" name="Google Shape;164;p33"/>
          <p:cNvPicPr preferRelativeResize="0"/>
          <p:nvPr/>
        </p:nvPicPr>
        <p:blipFill>
          <a:blip r:embed="rId2">
            <a:alphaModFix/>
          </a:blip>
          <a:stretch>
            <a:fillRect/>
          </a:stretch>
        </p:blipFill>
        <p:spPr>
          <a:xfrm>
            <a:off x="717554" y="-1767659"/>
            <a:ext cx="5428087" cy="7181544"/>
          </a:xfrm>
          <a:prstGeom prst="rect">
            <a:avLst/>
          </a:prstGeom>
          <a:noFill/>
          <a:ln>
            <a:noFill/>
          </a:ln>
          <a:effectLst>
            <a:outerShdw blurRad="57150" dist="19050" dir="5400000" algn="bl" rotWithShape="0">
              <a:srgbClr val="000000">
                <a:alpha val="50000"/>
              </a:srgbClr>
            </a:outerShdw>
          </a:effectLst>
        </p:spPr>
      </p:pic>
      <p:sp>
        <p:nvSpPr>
          <p:cNvPr id="165" name="Google Shape;165;p33"/>
          <p:cNvSpPr txBox="1">
            <a:spLocks noGrp="1"/>
          </p:cNvSpPr>
          <p:nvPr>
            <p:ph type="ctrTitle"/>
          </p:nvPr>
        </p:nvSpPr>
        <p:spPr>
          <a:xfrm>
            <a:off x="1677525" y="348133"/>
            <a:ext cx="4353300" cy="12624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6" name="Google Shape;166;p33"/>
          <p:cNvSpPr txBox="1">
            <a:spLocks noGrp="1"/>
          </p:cNvSpPr>
          <p:nvPr>
            <p:ph type="subTitle" idx="1"/>
          </p:nvPr>
        </p:nvSpPr>
        <p:spPr>
          <a:xfrm>
            <a:off x="1677525" y="1712133"/>
            <a:ext cx="3986100" cy="237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7" name="Google Shape;167;p33"/>
          <p:cNvSpPr txBox="1"/>
          <p:nvPr/>
        </p:nvSpPr>
        <p:spPr>
          <a:xfrm>
            <a:off x="1677525" y="4431999"/>
            <a:ext cx="3305400" cy="889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Catamaran"/>
                <a:ea typeface="Catamaran"/>
                <a:cs typeface="Catamaran"/>
                <a:sym typeface="Catamaran"/>
              </a:rPr>
              <a:t>CREDITS: This presentation template was created by </a:t>
            </a:r>
            <a:r>
              <a:rPr lang="en" sz="1200">
                <a:solidFill>
                  <a:schemeClr val="dk1"/>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Slidesgo</a:t>
            </a:r>
            <a:r>
              <a:rPr lang="en" sz="1200">
                <a:solidFill>
                  <a:schemeClr val="dk1"/>
                </a:solidFill>
                <a:latin typeface="Catamaran"/>
                <a:ea typeface="Catamaran"/>
                <a:cs typeface="Catamaran"/>
                <a:sym typeface="Catamaran"/>
              </a:rPr>
              <a:t>, including icons by </a:t>
            </a:r>
            <a:r>
              <a:rPr lang="en" sz="1200">
                <a:solidFill>
                  <a:schemeClr val="dk1"/>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Flaticon</a:t>
            </a:r>
            <a:r>
              <a:rPr lang="en" sz="1200">
                <a:solidFill>
                  <a:schemeClr val="dk1"/>
                </a:solidFill>
                <a:latin typeface="Catamaran"/>
                <a:ea typeface="Catamaran"/>
                <a:cs typeface="Catamaran"/>
                <a:sym typeface="Catamaran"/>
              </a:rPr>
              <a:t>, and infographics &amp; images by </a:t>
            </a:r>
            <a:r>
              <a:rPr lang="en" sz="1200">
                <a:solidFill>
                  <a:schemeClr val="dk1"/>
                </a:solidFill>
                <a:uFill>
                  <a:noFill/>
                </a:u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Freepik</a:t>
            </a:r>
            <a:r>
              <a:rPr lang="en" sz="1200">
                <a:solidFill>
                  <a:schemeClr val="dk1"/>
                </a:solidFill>
                <a:latin typeface="Catamaran"/>
                <a:ea typeface="Catamaran"/>
                <a:cs typeface="Catamaran"/>
                <a:sym typeface="Catamaran"/>
              </a:rPr>
              <a:t>. </a:t>
            </a:r>
            <a:endParaRPr sz="1200">
              <a:solidFill>
                <a:schemeClr val="dk1"/>
              </a:solidFill>
              <a:latin typeface="Catamaran"/>
              <a:ea typeface="Catamaran"/>
              <a:cs typeface="Catamaran"/>
              <a:sym typeface="Catamaran"/>
            </a:endParaRPr>
          </a:p>
          <a:p>
            <a:pPr marL="0" lvl="0" indent="0" algn="l" rtl="0">
              <a:spcBef>
                <a:spcPts val="300"/>
              </a:spcBef>
              <a:spcAft>
                <a:spcPts val="0"/>
              </a:spcAft>
              <a:buNone/>
            </a:pPr>
            <a:endParaRPr sz="1200">
              <a:solidFill>
                <a:schemeClr val="dk1"/>
              </a:solidFill>
              <a:latin typeface="Catamaran"/>
              <a:ea typeface="Catamaran"/>
              <a:cs typeface="Catamaran"/>
              <a:sym typeface="Catamaran"/>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ullet Points">
  <p:cSld name="TITLE_ONLY_2_2_1">
    <p:spTree>
      <p:nvGrpSpPr>
        <p:cNvPr id="1" name="Shape 168"/>
        <p:cNvGrpSpPr/>
        <p:nvPr/>
      </p:nvGrpSpPr>
      <p:grpSpPr>
        <a:xfrm>
          <a:off x="0" y="0"/>
          <a:ext cx="0" cy="0"/>
          <a:chOff x="0" y="0"/>
          <a:chExt cx="0" cy="0"/>
        </a:xfrm>
      </p:grpSpPr>
      <p:pic>
        <p:nvPicPr>
          <p:cNvPr id="169" name="Google Shape;169;p34"/>
          <p:cNvPicPr preferRelativeResize="0"/>
          <p:nvPr/>
        </p:nvPicPr>
        <p:blipFill>
          <a:blip r:embed="rId2">
            <a:alphaModFix/>
          </a:blip>
          <a:stretch>
            <a:fillRect/>
          </a:stretch>
        </p:blipFill>
        <p:spPr>
          <a:xfrm>
            <a:off x="168751" y="-2296066"/>
            <a:ext cx="8375450" cy="6696023"/>
          </a:xfrm>
          <a:prstGeom prst="rect">
            <a:avLst/>
          </a:prstGeom>
          <a:noFill/>
          <a:ln>
            <a:noFill/>
          </a:ln>
          <a:effectLst>
            <a:outerShdw blurRad="57150" dist="19050" dir="5400000" algn="bl" rotWithShape="0">
              <a:srgbClr val="000000">
                <a:alpha val="50000"/>
              </a:srgbClr>
            </a:outerShdw>
          </a:effectLst>
        </p:spPr>
      </p:pic>
      <p:sp>
        <p:nvSpPr>
          <p:cNvPr id="170" name="Google Shape;170;p34"/>
          <p:cNvSpPr txBox="1">
            <a:spLocks noGrp="1"/>
          </p:cNvSpPr>
          <p:nvPr>
            <p:ph type="title"/>
          </p:nvPr>
        </p:nvSpPr>
        <p:spPr>
          <a:xfrm>
            <a:off x="1063200" y="4471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34"/>
          <p:cNvSpPr txBox="1">
            <a:spLocks noGrp="1"/>
          </p:cNvSpPr>
          <p:nvPr>
            <p:ph type="body" idx="1"/>
          </p:nvPr>
        </p:nvSpPr>
        <p:spPr>
          <a:xfrm>
            <a:off x="1263875" y="1471833"/>
            <a:ext cx="3021600" cy="4696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406400" rtl="0">
              <a:spcBef>
                <a:spcPts val="1600"/>
              </a:spcBef>
              <a:spcAft>
                <a:spcPts val="0"/>
              </a:spcAft>
              <a:buSzPts val="2800"/>
              <a:buChar char="○"/>
              <a:defRPr/>
            </a:lvl2pPr>
            <a:lvl3pPr marL="1371600" lvl="2" indent="-406400" rtl="0">
              <a:spcBef>
                <a:spcPts val="1600"/>
              </a:spcBef>
              <a:spcAft>
                <a:spcPts val="0"/>
              </a:spcAft>
              <a:buSzPts val="2800"/>
              <a:buChar char="■"/>
              <a:defRPr/>
            </a:lvl3pPr>
            <a:lvl4pPr marL="1828800" lvl="3" indent="-406400" rtl="0">
              <a:spcBef>
                <a:spcPts val="1600"/>
              </a:spcBef>
              <a:spcAft>
                <a:spcPts val="0"/>
              </a:spcAft>
              <a:buSzPts val="2800"/>
              <a:buChar char="●"/>
              <a:defRPr/>
            </a:lvl4pPr>
            <a:lvl5pPr marL="2286000" lvl="4" indent="-406400" rtl="0">
              <a:spcBef>
                <a:spcPts val="1600"/>
              </a:spcBef>
              <a:spcAft>
                <a:spcPts val="0"/>
              </a:spcAft>
              <a:buSzPts val="2800"/>
              <a:buChar char="○"/>
              <a:defRPr/>
            </a:lvl5pPr>
            <a:lvl6pPr marL="2743200" lvl="5" indent="-406400" rtl="0">
              <a:spcBef>
                <a:spcPts val="1600"/>
              </a:spcBef>
              <a:spcAft>
                <a:spcPts val="0"/>
              </a:spcAft>
              <a:buSzPts val="2800"/>
              <a:buChar char="■"/>
              <a:defRPr/>
            </a:lvl6pPr>
            <a:lvl7pPr marL="3200400" lvl="6" indent="-406400" rtl="0">
              <a:spcBef>
                <a:spcPts val="1600"/>
              </a:spcBef>
              <a:spcAft>
                <a:spcPts val="0"/>
              </a:spcAft>
              <a:buSzPts val="2800"/>
              <a:buChar char="●"/>
              <a:defRPr/>
            </a:lvl7pPr>
            <a:lvl8pPr marL="3657600" lvl="7" indent="-406400" rtl="0">
              <a:spcBef>
                <a:spcPts val="1600"/>
              </a:spcBef>
              <a:spcAft>
                <a:spcPts val="0"/>
              </a:spcAft>
              <a:buSzPts val="2800"/>
              <a:buChar char="○"/>
              <a:defRPr/>
            </a:lvl8pPr>
            <a:lvl9pPr marL="4114800" lvl="8" indent="-406400" rtl="0">
              <a:spcBef>
                <a:spcPts val="1600"/>
              </a:spcBef>
              <a:spcAft>
                <a:spcPts val="1600"/>
              </a:spcAft>
              <a:buSzPts val="2800"/>
              <a:buChar char="■"/>
              <a:defRPr/>
            </a:lvl9pPr>
          </a:lstStyle>
          <a:p>
            <a:endParaRPr/>
          </a:p>
        </p:txBody>
      </p:sp>
      <p:sp>
        <p:nvSpPr>
          <p:cNvPr id="172" name="Google Shape;172;p34"/>
          <p:cNvSpPr txBox="1">
            <a:spLocks noGrp="1"/>
          </p:cNvSpPr>
          <p:nvPr>
            <p:ph type="body" idx="2"/>
          </p:nvPr>
        </p:nvSpPr>
        <p:spPr>
          <a:xfrm>
            <a:off x="4858528" y="1471833"/>
            <a:ext cx="3021600" cy="4696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406400" rtl="0">
              <a:spcBef>
                <a:spcPts val="1600"/>
              </a:spcBef>
              <a:spcAft>
                <a:spcPts val="0"/>
              </a:spcAft>
              <a:buSzPts val="2800"/>
              <a:buChar char="○"/>
              <a:defRPr/>
            </a:lvl2pPr>
            <a:lvl3pPr marL="1371600" lvl="2" indent="-406400" rtl="0">
              <a:spcBef>
                <a:spcPts val="1600"/>
              </a:spcBef>
              <a:spcAft>
                <a:spcPts val="0"/>
              </a:spcAft>
              <a:buSzPts val="2800"/>
              <a:buChar char="■"/>
              <a:defRPr/>
            </a:lvl3pPr>
            <a:lvl4pPr marL="1828800" lvl="3" indent="-406400" rtl="0">
              <a:spcBef>
                <a:spcPts val="1600"/>
              </a:spcBef>
              <a:spcAft>
                <a:spcPts val="0"/>
              </a:spcAft>
              <a:buSzPts val="2800"/>
              <a:buChar char="●"/>
              <a:defRPr/>
            </a:lvl4pPr>
            <a:lvl5pPr marL="2286000" lvl="4" indent="-406400" rtl="0">
              <a:spcBef>
                <a:spcPts val="1600"/>
              </a:spcBef>
              <a:spcAft>
                <a:spcPts val="0"/>
              </a:spcAft>
              <a:buSzPts val="2800"/>
              <a:buChar char="○"/>
              <a:defRPr/>
            </a:lvl5pPr>
            <a:lvl6pPr marL="2743200" lvl="5" indent="-406400" rtl="0">
              <a:spcBef>
                <a:spcPts val="1600"/>
              </a:spcBef>
              <a:spcAft>
                <a:spcPts val="0"/>
              </a:spcAft>
              <a:buSzPts val="2800"/>
              <a:buChar char="■"/>
              <a:defRPr/>
            </a:lvl6pPr>
            <a:lvl7pPr marL="3200400" lvl="6" indent="-406400" rtl="0">
              <a:spcBef>
                <a:spcPts val="1600"/>
              </a:spcBef>
              <a:spcAft>
                <a:spcPts val="0"/>
              </a:spcAft>
              <a:buSzPts val="2800"/>
              <a:buChar char="●"/>
              <a:defRPr/>
            </a:lvl7pPr>
            <a:lvl8pPr marL="3657600" lvl="7" indent="-406400" rtl="0">
              <a:spcBef>
                <a:spcPts val="1600"/>
              </a:spcBef>
              <a:spcAft>
                <a:spcPts val="0"/>
              </a:spcAft>
              <a:buSzPts val="2800"/>
              <a:buChar char="○"/>
              <a:defRPr/>
            </a:lvl8pPr>
            <a:lvl9pPr marL="4114800" lvl="8" indent="-406400" rtl="0">
              <a:spcBef>
                <a:spcPts val="1600"/>
              </a:spcBef>
              <a:spcAft>
                <a:spcPts val="1600"/>
              </a:spcAft>
              <a:buSzPts val="2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671250" y="2855000"/>
            <a:ext cx="7852200" cy="11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 name="Google Shape;175;p35"/>
          <p:cNvSpPr txBox="1">
            <a:spLocks noGrp="1"/>
          </p:cNvSpPr>
          <p:nvPr>
            <p:ph type="sldNum" idx="12"/>
          </p:nvPr>
        </p:nvSpPr>
        <p:spPr>
          <a:xfrm>
            <a:off x="8490250" y="6241346"/>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_HEADER_3">
    <p:bg>
      <p:bgPr>
        <a:solidFill>
          <a:schemeClr val="dk1"/>
        </a:solidFill>
        <a:effectLst/>
      </p:bgPr>
    </p:bg>
    <p:spTree>
      <p:nvGrpSpPr>
        <p:cNvPr id="1" name="Shape 176"/>
        <p:cNvGrpSpPr/>
        <p:nvPr/>
      </p:nvGrpSpPr>
      <p:grpSpPr>
        <a:xfrm>
          <a:off x="0" y="0"/>
          <a:ext cx="0" cy="0"/>
          <a:chOff x="0" y="0"/>
          <a:chExt cx="0" cy="0"/>
        </a:xfrm>
      </p:grpSpPr>
      <p:sp>
        <p:nvSpPr>
          <p:cNvPr id="177" name="Google Shape;177;p36"/>
          <p:cNvSpPr txBox="1">
            <a:spLocks noGrp="1"/>
          </p:cNvSpPr>
          <p:nvPr>
            <p:ph type="title"/>
          </p:nvPr>
        </p:nvSpPr>
        <p:spPr>
          <a:xfrm>
            <a:off x="2802750" y="1070000"/>
            <a:ext cx="3538500" cy="47181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78" name="Google Shape;178;p3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9"/>
        <p:cNvGrpSpPr/>
        <p:nvPr/>
      </p:nvGrpSpPr>
      <p:grpSpPr>
        <a:xfrm>
          <a:off x="0" y="0"/>
          <a:ext cx="0" cy="0"/>
          <a:chOff x="0" y="0"/>
          <a:chExt cx="0" cy="0"/>
        </a:xfrm>
      </p:grpSpPr>
      <p:sp>
        <p:nvSpPr>
          <p:cNvPr id="20" name="Google Shape;20;p5"/>
          <p:cNvSpPr/>
          <p:nvPr/>
        </p:nvSpPr>
        <p:spPr>
          <a:xfrm>
            <a:off x="-50175" y="400200"/>
            <a:ext cx="70488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title"/>
          </p:nvPr>
        </p:nvSpPr>
        <p:spPr>
          <a:xfrm>
            <a:off x="109850" y="447175"/>
            <a:ext cx="79710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body" idx="1"/>
          </p:nvPr>
        </p:nvSpPr>
        <p:spPr>
          <a:xfrm>
            <a:off x="977163" y="3454716"/>
            <a:ext cx="2366400" cy="2744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4" name="Google Shape;24;p6"/>
          <p:cNvSpPr/>
          <p:nvPr/>
        </p:nvSpPr>
        <p:spPr>
          <a:xfrm>
            <a:off x="-50175" y="400200"/>
            <a:ext cx="70488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6"/>
          <p:cNvSpPr txBox="1">
            <a:spLocks noGrp="1"/>
          </p:cNvSpPr>
          <p:nvPr>
            <p:ph type="title"/>
          </p:nvPr>
        </p:nvSpPr>
        <p:spPr>
          <a:xfrm>
            <a:off x="1063200" y="447164"/>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6"/>
          <p:cNvSpPr txBox="1">
            <a:spLocks noGrp="1"/>
          </p:cNvSpPr>
          <p:nvPr>
            <p:ph type="body" idx="2"/>
          </p:nvPr>
        </p:nvSpPr>
        <p:spPr>
          <a:xfrm>
            <a:off x="4251063" y="3454716"/>
            <a:ext cx="2366400" cy="2744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p:nvPr/>
        </p:nvSpPr>
        <p:spPr>
          <a:xfrm>
            <a:off x="-50175" y="400200"/>
            <a:ext cx="91440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7"/>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30" name="Google Shape;30;p7"/>
          <p:cNvPicPr preferRelativeResize="0"/>
          <p:nvPr/>
        </p:nvPicPr>
        <p:blipFill>
          <a:blip r:embed="rId2">
            <a:alphaModFix/>
          </a:blip>
          <a:stretch>
            <a:fillRect/>
          </a:stretch>
        </p:blipFill>
        <p:spPr>
          <a:xfrm rot="-5400000">
            <a:off x="1645600" y="-658701"/>
            <a:ext cx="5334976" cy="95794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31"/>
        <p:cNvGrpSpPr/>
        <p:nvPr/>
      </p:nvGrpSpPr>
      <p:grpSpPr>
        <a:xfrm>
          <a:off x="0" y="0"/>
          <a:ext cx="0" cy="0"/>
          <a:chOff x="0" y="0"/>
          <a:chExt cx="0" cy="0"/>
        </a:xfrm>
      </p:grpSpPr>
      <p:sp>
        <p:nvSpPr>
          <p:cNvPr id="32" name="Google Shape;32;p8"/>
          <p:cNvSpPr/>
          <p:nvPr/>
        </p:nvSpPr>
        <p:spPr>
          <a:xfrm>
            <a:off x="-50175" y="400200"/>
            <a:ext cx="4722600" cy="9588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8"/>
          <p:cNvSpPr txBox="1">
            <a:spLocks noGrp="1"/>
          </p:cNvSpPr>
          <p:nvPr>
            <p:ph type="title"/>
          </p:nvPr>
        </p:nvSpPr>
        <p:spPr>
          <a:xfrm>
            <a:off x="60950" y="497839"/>
            <a:ext cx="7017600" cy="76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pic>
        <p:nvPicPr>
          <p:cNvPr id="34" name="Google Shape;34;p8"/>
          <p:cNvPicPr preferRelativeResize="0"/>
          <p:nvPr/>
        </p:nvPicPr>
        <p:blipFill>
          <a:blip r:embed="rId2">
            <a:alphaModFix/>
          </a:blip>
          <a:stretch>
            <a:fillRect/>
          </a:stretch>
        </p:blipFill>
        <p:spPr>
          <a:xfrm rot="-5400000">
            <a:off x="676328" y="310579"/>
            <a:ext cx="5334967" cy="76408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1369188" y="995000"/>
            <a:ext cx="4238100" cy="1007700"/>
          </a:xfrm>
          <a:prstGeom prst="rect">
            <a:avLst/>
          </a:prstGeom>
        </p:spPr>
        <p:txBody>
          <a:bodyPr spcFirstLastPara="1" wrap="square" lIns="91425" tIns="91425" rIns="91425" bIns="91425" anchor="b" anchorCtr="0">
            <a:noAutofit/>
          </a:bodyPr>
          <a:lstStyle>
            <a:lvl1pPr lvl="0">
              <a:spcBef>
                <a:spcPts val="0"/>
              </a:spcBef>
              <a:spcAft>
                <a:spcPts val="0"/>
              </a:spcAft>
              <a:buSzPts val="2700"/>
              <a:buNone/>
              <a:defRPr sz="27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9"/>
          <p:cNvSpPr txBox="1">
            <a:spLocks noGrp="1"/>
          </p:cNvSpPr>
          <p:nvPr>
            <p:ph type="body" idx="1"/>
          </p:nvPr>
        </p:nvSpPr>
        <p:spPr>
          <a:xfrm>
            <a:off x="1369188" y="2107000"/>
            <a:ext cx="4238100" cy="35529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978800" y="845900"/>
            <a:ext cx="5186400" cy="15693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Shadows Into Light Two"/>
              <a:buNone/>
              <a:defRPr sz="2800" b="1">
                <a:solidFill>
                  <a:schemeClr val="dk1"/>
                </a:solidFill>
                <a:latin typeface="Shadows Into Light Two"/>
                <a:ea typeface="Shadows Into Light Two"/>
                <a:cs typeface="Shadows Into Light Two"/>
                <a:sym typeface="Shadows Into Light Two"/>
              </a:defRPr>
            </a:lvl1pPr>
            <a:lvl2pPr lvl="1">
              <a:spcBef>
                <a:spcPts val="0"/>
              </a:spcBef>
              <a:spcAft>
                <a:spcPts val="0"/>
              </a:spcAft>
              <a:buClr>
                <a:schemeClr val="dk1"/>
              </a:buClr>
              <a:buSzPts val="2800"/>
              <a:buFont typeface="Shadows Into Light Two"/>
              <a:buNone/>
              <a:defRPr sz="2800">
                <a:solidFill>
                  <a:schemeClr val="dk1"/>
                </a:solidFill>
                <a:latin typeface="Shadows Into Light Two"/>
                <a:ea typeface="Shadows Into Light Two"/>
                <a:cs typeface="Shadows Into Light Two"/>
                <a:sym typeface="Shadows Into Light Two"/>
              </a:defRPr>
            </a:lvl2pPr>
            <a:lvl3pPr lvl="2">
              <a:spcBef>
                <a:spcPts val="0"/>
              </a:spcBef>
              <a:spcAft>
                <a:spcPts val="0"/>
              </a:spcAft>
              <a:buClr>
                <a:schemeClr val="dk1"/>
              </a:buClr>
              <a:buSzPts val="2800"/>
              <a:buFont typeface="Shadows Into Light Two"/>
              <a:buNone/>
              <a:defRPr sz="2800">
                <a:solidFill>
                  <a:schemeClr val="dk1"/>
                </a:solidFill>
                <a:latin typeface="Shadows Into Light Two"/>
                <a:ea typeface="Shadows Into Light Two"/>
                <a:cs typeface="Shadows Into Light Two"/>
                <a:sym typeface="Shadows Into Light Two"/>
              </a:defRPr>
            </a:lvl3pPr>
            <a:lvl4pPr lvl="3">
              <a:spcBef>
                <a:spcPts val="0"/>
              </a:spcBef>
              <a:spcAft>
                <a:spcPts val="0"/>
              </a:spcAft>
              <a:buClr>
                <a:schemeClr val="dk1"/>
              </a:buClr>
              <a:buSzPts val="2800"/>
              <a:buFont typeface="Shadows Into Light Two"/>
              <a:buNone/>
              <a:defRPr sz="2800">
                <a:solidFill>
                  <a:schemeClr val="dk1"/>
                </a:solidFill>
                <a:latin typeface="Shadows Into Light Two"/>
                <a:ea typeface="Shadows Into Light Two"/>
                <a:cs typeface="Shadows Into Light Two"/>
                <a:sym typeface="Shadows Into Light Two"/>
              </a:defRPr>
            </a:lvl4pPr>
            <a:lvl5pPr lvl="4">
              <a:spcBef>
                <a:spcPts val="0"/>
              </a:spcBef>
              <a:spcAft>
                <a:spcPts val="0"/>
              </a:spcAft>
              <a:buClr>
                <a:schemeClr val="dk1"/>
              </a:buClr>
              <a:buSzPts val="2800"/>
              <a:buFont typeface="Shadows Into Light Two"/>
              <a:buNone/>
              <a:defRPr sz="2800">
                <a:solidFill>
                  <a:schemeClr val="dk1"/>
                </a:solidFill>
                <a:latin typeface="Shadows Into Light Two"/>
                <a:ea typeface="Shadows Into Light Two"/>
                <a:cs typeface="Shadows Into Light Two"/>
                <a:sym typeface="Shadows Into Light Two"/>
              </a:defRPr>
            </a:lvl5pPr>
            <a:lvl6pPr lvl="5">
              <a:spcBef>
                <a:spcPts val="0"/>
              </a:spcBef>
              <a:spcAft>
                <a:spcPts val="0"/>
              </a:spcAft>
              <a:buClr>
                <a:schemeClr val="dk1"/>
              </a:buClr>
              <a:buSzPts val="2800"/>
              <a:buFont typeface="Shadows Into Light Two"/>
              <a:buNone/>
              <a:defRPr sz="2800">
                <a:solidFill>
                  <a:schemeClr val="dk1"/>
                </a:solidFill>
                <a:latin typeface="Shadows Into Light Two"/>
                <a:ea typeface="Shadows Into Light Two"/>
                <a:cs typeface="Shadows Into Light Two"/>
                <a:sym typeface="Shadows Into Light Two"/>
              </a:defRPr>
            </a:lvl6pPr>
            <a:lvl7pPr lvl="6">
              <a:spcBef>
                <a:spcPts val="0"/>
              </a:spcBef>
              <a:spcAft>
                <a:spcPts val="0"/>
              </a:spcAft>
              <a:buClr>
                <a:schemeClr val="dk1"/>
              </a:buClr>
              <a:buSzPts val="2800"/>
              <a:buFont typeface="Shadows Into Light Two"/>
              <a:buNone/>
              <a:defRPr sz="2800">
                <a:solidFill>
                  <a:schemeClr val="dk1"/>
                </a:solidFill>
                <a:latin typeface="Shadows Into Light Two"/>
                <a:ea typeface="Shadows Into Light Two"/>
                <a:cs typeface="Shadows Into Light Two"/>
                <a:sym typeface="Shadows Into Light Two"/>
              </a:defRPr>
            </a:lvl7pPr>
            <a:lvl8pPr lvl="7">
              <a:spcBef>
                <a:spcPts val="0"/>
              </a:spcBef>
              <a:spcAft>
                <a:spcPts val="0"/>
              </a:spcAft>
              <a:buClr>
                <a:schemeClr val="dk1"/>
              </a:buClr>
              <a:buSzPts val="2800"/>
              <a:buFont typeface="Shadows Into Light Two"/>
              <a:buNone/>
              <a:defRPr sz="2800">
                <a:solidFill>
                  <a:schemeClr val="dk1"/>
                </a:solidFill>
                <a:latin typeface="Shadows Into Light Two"/>
                <a:ea typeface="Shadows Into Light Two"/>
                <a:cs typeface="Shadows Into Light Two"/>
                <a:sym typeface="Shadows Into Light Two"/>
              </a:defRPr>
            </a:lvl8pPr>
            <a:lvl9pPr lvl="8">
              <a:spcBef>
                <a:spcPts val="0"/>
              </a:spcBef>
              <a:spcAft>
                <a:spcPts val="0"/>
              </a:spcAft>
              <a:buClr>
                <a:schemeClr val="dk1"/>
              </a:buClr>
              <a:buSzPts val="2800"/>
              <a:buFont typeface="Shadows Into Light Two"/>
              <a:buNone/>
              <a:defRPr sz="2800">
                <a:solidFill>
                  <a:schemeClr val="dk1"/>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406400">
              <a:lnSpc>
                <a:spcPct val="100000"/>
              </a:lnSpc>
              <a:spcBef>
                <a:spcPts val="0"/>
              </a:spcBef>
              <a:spcAft>
                <a:spcPts val="0"/>
              </a:spcAft>
              <a:buClr>
                <a:schemeClr val="dk1"/>
              </a:buClr>
              <a:buSzPts val="2800"/>
              <a:buFont typeface="Shadows Into Light Two"/>
              <a:buChar char="●"/>
              <a:defRPr sz="2800">
                <a:solidFill>
                  <a:schemeClr val="dk1"/>
                </a:solidFill>
                <a:latin typeface="Shadows Into Light Two"/>
                <a:ea typeface="Shadows Into Light Two"/>
                <a:cs typeface="Shadows Into Light Two"/>
                <a:sym typeface="Shadows Into Light Two"/>
              </a:defRPr>
            </a:lvl1pPr>
            <a:lvl2pPr marL="914400" lvl="1" indent="-406400">
              <a:lnSpc>
                <a:spcPct val="100000"/>
              </a:lnSpc>
              <a:spcBef>
                <a:spcPts val="1600"/>
              </a:spcBef>
              <a:spcAft>
                <a:spcPts val="0"/>
              </a:spcAft>
              <a:buClr>
                <a:schemeClr val="dk1"/>
              </a:buClr>
              <a:buSzPts val="2800"/>
              <a:buFont typeface="Shadows Into Light Two"/>
              <a:buChar char="○"/>
              <a:defRPr sz="2800">
                <a:solidFill>
                  <a:schemeClr val="dk1"/>
                </a:solidFill>
                <a:latin typeface="Shadows Into Light Two"/>
                <a:ea typeface="Shadows Into Light Two"/>
                <a:cs typeface="Shadows Into Light Two"/>
                <a:sym typeface="Shadows Into Light Two"/>
              </a:defRPr>
            </a:lvl2pPr>
            <a:lvl3pPr marL="1371600" lvl="2" indent="-406400">
              <a:lnSpc>
                <a:spcPct val="100000"/>
              </a:lnSpc>
              <a:spcBef>
                <a:spcPts val="1600"/>
              </a:spcBef>
              <a:spcAft>
                <a:spcPts val="0"/>
              </a:spcAft>
              <a:buClr>
                <a:schemeClr val="dk1"/>
              </a:buClr>
              <a:buSzPts val="2800"/>
              <a:buFont typeface="Shadows Into Light Two"/>
              <a:buChar char="■"/>
              <a:defRPr sz="2800">
                <a:solidFill>
                  <a:schemeClr val="dk1"/>
                </a:solidFill>
                <a:latin typeface="Shadows Into Light Two"/>
                <a:ea typeface="Shadows Into Light Two"/>
                <a:cs typeface="Shadows Into Light Two"/>
                <a:sym typeface="Shadows Into Light Two"/>
              </a:defRPr>
            </a:lvl3pPr>
            <a:lvl4pPr marL="1828800" lvl="3" indent="-406400">
              <a:lnSpc>
                <a:spcPct val="100000"/>
              </a:lnSpc>
              <a:spcBef>
                <a:spcPts val="1600"/>
              </a:spcBef>
              <a:spcAft>
                <a:spcPts val="0"/>
              </a:spcAft>
              <a:buClr>
                <a:schemeClr val="dk1"/>
              </a:buClr>
              <a:buSzPts val="2800"/>
              <a:buFont typeface="Shadows Into Light Two"/>
              <a:buChar char="●"/>
              <a:defRPr sz="2800">
                <a:solidFill>
                  <a:schemeClr val="dk1"/>
                </a:solidFill>
                <a:latin typeface="Shadows Into Light Two"/>
                <a:ea typeface="Shadows Into Light Two"/>
                <a:cs typeface="Shadows Into Light Two"/>
                <a:sym typeface="Shadows Into Light Two"/>
              </a:defRPr>
            </a:lvl4pPr>
            <a:lvl5pPr marL="2286000" lvl="4" indent="-406400">
              <a:lnSpc>
                <a:spcPct val="100000"/>
              </a:lnSpc>
              <a:spcBef>
                <a:spcPts val="1600"/>
              </a:spcBef>
              <a:spcAft>
                <a:spcPts val="0"/>
              </a:spcAft>
              <a:buClr>
                <a:schemeClr val="dk1"/>
              </a:buClr>
              <a:buSzPts val="2800"/>
              <a:buFont typeface="Shadows Into Light Two"/>
              <a:buChar char="○"/>
              <a:defRPr sz="2800">
                <a:solidFill>
                  <a:schemeClr val="dk1"/>
                </a:solidFill>
                <a:latin typeface="Shadows Into Light Two"/>
                <a:ea typeface="Shadows Into Light Two"/>
                <a:cs typeface="Shadows Into Light Two"/>
                <a:sym typeface="Shadows Into Light Two"/>
              </a:defRPr>
            </a:lvl5pPr>
            <a:lvl6pPr marL="2743200" lvl="5" indent="-406400">
              <a:lnSpc>
                <a:spcPct val="100000"/>
              </a:lnSpc>
              <a:spcBef>
                <a:spcPts val="1600"/>
              </a:spcBef>
              <a:spcAft>
                <a:spcPts val="0"/>
              </a:spcAft>
              <a:buClr>
                <a:schemeClr val="dk1"/>
              </a:buClr>
              <a:buSzPts val="2800"/>
              <a:buFont typeface="Shadows Into Light Two"/>
              <a:buChar char="■"/>
              <a:defRPr sz="2800">
                <a:solidFill>
                  <a:schemeClr val="dk1"/>
                </a:solidFill>
                <a:latin typeface="Shadows Into Light Two"/>
                <a:ea typeface="Shadows Into Light Two"/>
                <a:cs typeface="Shadows Into Light Two"/>
                <a:sym typeface="Shadows Into Light Two"/>
              </a:defRPr>
            </a:lvl6pPr>
            <a:lvl7pPr marL="3200400" lvl="6" indent="-406400">
              <a:lnSpc>
                <a:spcPct val="100000"/>
              </a:lnSpc>
              <a:spcBef>
                <a:spcPts val="1600"/>
              </a:spcBef>
              <a:spcAft>
                <a:spcPts val="0"/>
              </a:spcAft>
              <a:buClr>
                <a:schemeClr val="dk1"/>
              </a:buClr>
              <a:buSzPts val="2800"/>
              <a:buFont typeface="Shadows Into Light Two"/>
              <a:buChar char="●"/>
              <a:defRPr sz="2800">
                <a:solidFill>
                  <a:schemeClr val="dk1"/>
                </a:solidFill>
                <a:latin typeface="Shadows Into Light Two"/>
                <a:ea typeface="Shadows Into Light Two"/>
                <a:cs typeface="Shadows Into Light Two"/>
                <a:sym typeface="Shadows Into Light Two"/>
              </a:defRPr>
            </a:lvl7pPr>
            <a:lvl8pPr marL="3657600" lvl="7" indent="-406400">
              <a:lnSpc>
                <a:spcPct val="100000"/>
              </a:lnSpc>
              <a:spcBef>
                <a:spcPts val="1600"/>
              </a:spcBef>
              <a:spcAft>
                <a:spcPts val="0"/>
              </a:spcAft>
              <a:buClr>
                <a:schemeClr val="dk1"/>
              </a:buClr>
              <a:buSzPts val="2800"/>
              <a:buFont typeface="Shadows Into Light Two"/>
              <a:buChar char="○"/>
              <a:defRPr sz="2800">
                <a:solidFill>
                  <a:schemeClr val="dk1"/>
                </a:solidFill>
                <a:latin typeface="Shadows Into Light Two"/>
                <a:ea typeface="Shadows Into Light Two"/>
                <a:cs typeface="Shadows Into Light Two"/>
                <a:sym typeface="Shadows Into Light Two"/>
              </a:defRPr>
            </a:lvl8pPr>
            <a:lvl9pPr marL="4114800" lvl="8" indent="-406400">
              <a:lnSpc>
                <a:spcPct val="100000"/>
              </a:lnSpc>
              <a:spcBef>
                <a:spcPts val="1600"/>
              </a:spcBef>
              <a:spcAft>
                <a:spcPts val="1600"/>
              </a:spcAft>
              <a:buClr>
                <a:schemeClr val="dk1"/>
              </a:buClr>
              <a:buSzPts val="2800"/>
              <a:buFont typeface="Shadows Into Light Two"/>
              <a:buChar char="■"/>
              <a:defRPr sz="2800">
                <a:solidFill>
                  <a:schemeClr val="dk1"/>
                </a:solidFill>
                <a:latin typeface="Shadows Into Light Two"/>
                <a:ea typeface="Shadows Into Light Two"/>
                <a:cs typeface="Shadows Into Light Two"/>
                <a:sym typeface="Shadows Into Light Tw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24.xml"/><Relationship Id="rId5" Type="http://schemas.openxmlformats.org/officeDocument/2006/relationships/slide" Target="slide19.xml"/><Relationship Id="rId4"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35.xml"/><Relationship Id="rId7" Type="http://schemas.openxmlformats.org/officeDocument/2006/relationships/slide" Target="slide46.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slide" Target="slide52.xml"/><Relationship Id="rId5" Type="http://schemas.openxmlformats.org/officeDocument/2006/relationships/slide" Target="slide39.xml"/><Relationship Id="rId10" Type="http://schemas.openxmlformats.org/officeDocument/2006/relationships/slide" Target="slide59.xml"/><Relationship Id="rId4" Type="http://schemas.openxmlformats.org/officeDocument/2006/relationships/slide" Target="slide50.xml"/><Relationship Id="rId9" Type="http://schemas.openxmlformats.org/officeDocument/2006/relationships/slide" Target="slide4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2.xml"/><Relationship Id="rId1" Type="http://schemas.openxmlformats.org/officeDocument/2006/relationships/slideLayout" Target="../slideLayouts/slideLayout9.xml"/><Relationship Id="rId5" Type="http://schemas.openxmlformats.org/officeDocument/2006/relationships/slide" Target="slide72.xml"/><Relationship Id="rId4" Type="http://schemas.openxmlformats.org/officeDocument/2006/relationships/slide" Target="slide6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31.xml"/><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9.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0.xml"/><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ctrTitle"/>
          </p:nvPr>
        </p:nvSpPr>
        <p:spPr>
          <a:xfrm>
            <a:off x="1371900" y="1550433"/>
            <a:ext cx="6400200" cy="273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Lone Star App Checklist </a:t>
            </a:r>
            <a:endParaRPr dirty="0"/>
          </a:p>
        </p:txBody>
      </p:sp>
      <p:sp>
        <p:nvSpPr>
          <p:cNvPr id="184" name="Google Shape;184;p37"/>
          <p:cNvSpPr txBox="1">
            <a:spLocks noGrp="1"/>
          </p:cNvSpPr>
          <p:nvPr>
            <p:ph type="subTitle" idx="1"/>
          </p:nvPr>
        </p:nvSpPr>
        <p:spPr>
          <a:xfrm>
            <a:off x="2183100" y="4345933"/>
            <a:ext cx="47778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latin typeface="Shadows Into Light Two"/>
                <a:ea typeface="Shadows Into Light Two"/>
                <a:cs typeface="Shadows Into Light Two"/>
                <a:sym typeface="Shadows Into Light Two"/>
              </a:rPr>
              <a:t>Updated 2024 </a:t>
            </a:r>
            <a:endParaRPr sz="6000" dirty="0">
              <a:latin typeface="Shadows Into Light Two"/>
              <a:ea typeface="Shadows Into Light Two"/>
              <a:cs typeface="Shadows Into Light Two"/>
              <a:sym typeface="Shadows Into Light Tw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title"/>
          </p:nvPr>
        </p:nvSpPr>
        <p:spPr>
          <a:xfrm>
            <a:off x="545525" y="1373675"/>
            <a:ext cx="3384600" cy="58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Committee Memberships</a:t>
            </a:r>
            <a:endParaRPr/>
          </a:p>
        </p:txBody>
      </p:sp>
      <p:sp>
        <p:nvSpPr>
          <p:cNvPr id="256" name="Google Shape;256;p46"/>
          <p:cNvSpPr txBox="1">
            <a:spLocks noGrp="1"/>
          </p:cNvSpPr>
          <p:nvPr>
            <p:ph type="subTitle" idx="1"/>
          </p:nvPr>
        </p:nvSpPr>
        <p:spPr>
          <a:xfrm>
            <a:off x="974250" y="2182650"/>
            <a:ext cx="2505900" cy="32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Any year you were not an officer, make sure to add a committee membership</a:t>
            </a:r>
            <a:endParaRPr sz="2800"/>
          </a:p>
          <a:p>
            <a:pPr marL="0" lvl="0" indent="0" algn="ctr" rtl="0">
              <a:spcBef>
                <a:spcPts val="0"/>
              </a:spcBef>
              <a:spcAft>
                <a:spcPts val="0"/>
              </a:spcAft>
              <a:buNone/>
            </a:pPr>
            <a:endParaRPr sz="2800"/>
          </a:p>
        </p:txBody>
      </p:sp>
      <p:sp>
        <p:nvSpPr>
          <p:cNvPr id="2" name="TextBox 1">
            <a:extLst>
              <a:ext uri="{FF2B5EF4-FFF2-40B4-BE49-F238E27FC236}">
                <a16:creationId xmlns:a16="http://schemas.microsoft.com/office/drawing/2014/main" id="{0DFA3F43-8E32-B77C-528D-3CAD748E2421}"/>
              </a:ext>
            </a:extLst>
          </p:cNvPr>
          <p:cNvSpPr txBox="1"/>
          <p:nvPr/>
        </p:nvSpPr>
        <p:spPr>
          <a:xfrm>
            <a:off x="545525" y="226142"/>
            <a:ext cx="912429" cy="400110"/>
          </a:xfrm>
          <a:prstGeom prst="rect">
            <a:avLst/>
          </a:prstGeom>
          <a:solidFill>
            <a:schemeClr val="bg2"/>
          </a:solidFill>
        </p:spPr>
        <p:txBody>
          <a:bodyPr wrap="none" rtlCol="0">
            <a:spAutoFit/>
          </a:bodyPr>
          <a:lstStyle/>
          <a:p>
            <a:r>
              <a:rPr lang="en-US" sz="2000" dirty="0"/>
              <a:t>Profile</a:t>
            </a:r>
          </a:p>
        </p:txBody>
      </p:sp>
      <p:pic>
        <p:nvPicPr>
          <p:cNvPr id="3" name="Picture 2">
            <a:extLst>
              <a:ext uri="{FF2B5EF4-FFF2-40B4-BE49-F238E27FC236}">
                <a16:creationId xmlns:a16="http://schemas.microsoft.com/office/drawing/2014/main" id="{6948A265-0C2B-795D-3582-0EF6291DEF4A}"/>
              </a:ext>
            </a:extLst>
          </p:cNvPr>
          <p:cNvPicPr>
            <a:picLocks noChangeAspect="1"/>
          </p:cNvPicPr>
          <p:nvPr/>
        </p:nvPicPr>
        <p:blipFill>
          <a:blip r:embed="rId3"/>
          <a:stretch>
            <a:fillRect/>
          </a:stretch>
        </p:blipFill>
        <p:spPr>
          <a:xfrm>
            <a:off x="5213877" y="383827"/>
            <a:ext cx="3688519" cy="6090346"/>
          </a:xfrm>
          <a:prstGeom prst="rect">
            <a:avLst/>
          </a:prstGeom>
        </p:spPr>
      </p:pic>
      <p:cxnSp>
        <p:nvCxnSpPr>
          <p:cNvPr id="258" name="Google Shape;258;p46"/>
          <p:cNvCxnSpPr>
            <a:cxnSpLocks/>
          </p:cNvCxnSpPr>
          <p:nvPr/>
        </p:nvCxnSpPr>
        <p:spPr>
          <a:xfrm>
            <a:off x="3565377" y="3530400"/>
            <a:ext cx="1871862" cy="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7"/>
          <p:cNvSpPr txBox="1">
            <a:spLocks noGrp="1"/>
          </p:cNvSpPr>
          <p:nvPr>
            <p:ph type="title"/>
          </p:nvPr>
        </p:nvSpPr>
        <p:spPr>
          <a:xfrm>
            <a:off x="-34575" y="497839"/>
            <a:ext cx="7017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Example of Committee Memberships</a:t>
            </a:r>
            <a:endParaRPr sz="3600"/>
          </a:p>
        </p:txBody>
      </p:sp>
      <p:pic>
        <p:nvPicPr>
          <p:cNvPr id="264" name="Google Shape;264;p47"/>
          <p:cNvPicPr preferRelativeResize="0"/>
          <p:nvPr/>
        </p:nvPicPr>
        <p:blipFill>
          <a:blip r:embed="rId3">
            <a:alphaModFix/>
          </a:blip>
          <a:stretch>
            <a:fillRect/>
          </a:stretch>
        </p:blipFill>
        <p:spPr>
          <a:xfrm>
            <a:off x="114300" y="1629780"/>
            <a:ext cx="8915399" cy="29624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8"/>
          <p:cNvSpPr txBox="1">
            <a:spLocks noGrp="1"/>
          </p:cNvSpPr>
          <p:nvPr>
            <p:ph type="title"/>
          </p:nvPr>
        </p:nvSpPr>
        <p:spPr>
          <a:xfrm>
            <a:off x="545525" y="1373675"/>
            <a:ext cx="3384600" cy="58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Judging Card Results</a:t>
            </a:r>
            <a:endParaRPr/>
          </a:p>
        </p:txBody>
      </p:sp>
      <p:sp>
        <p:nvSpPr>
          <p:cNvPr id="270" name="Google Shape;270;p48"/>
          <p:cNvSpPr txBox="1">
            <a:spLocks noGrp="1"/>
          </p:cNvSpPr>
          <p:nvPr>
            <p:ph type="subTitle" idx="1"/>
          </p:nvPr>
        </p:nvSpPr>
        <p:spPr>
          <a:xfrm>
            <a:off x="619432" y="2182650"/>
            <a:ext cx="2860718" cy="3204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2800" dirty="0"/>
              <a:t>V</a:t>
            </a:r>
            <a:r>
              <a:rPr lang="en" sz="2800" dirty="0"/>
              <a:t>iew all of your judging card results from CDE, LDE &amp; SDE events</a:t>
            </a:r>
          </a:p>
          <a:p>
            <a:pPr marL="0" lvl="0" indent="0" algn="ctr" rtl="0">
              <a:spcBef>
                <a:spcPts val="0"/>
              </a:spcBef>
              <a:spcAft>
                <a:spcPts val="1600"/>
              </a:spcAft>
              <a:buNone/>
            </a:pPr>
            <a:r>
              <a:rPr lang="en" sz="2800" dirty="0"/>
              <a:t>(will be added in the journal section of the recordbook)</a:t>
            </a:r>
            <a:endParaRPr sz="2800" dirty="0"/>
          </a:p>
        </p:txBody>
      </p:sp>
      <p:pic>
        <p:nvPicPr>
          <p:cNvPr id="4" name="Picture 3">
            <a:extLst>
              <a:ext uri="{FF2B5EF4-FFF2-40B4-BE49-F238E27FC236}">
                <a16:creationId xmlns:a16="http://schemas.microsoft.com/office/drawing/2014/main" id="{ED4FDF5E-AEB2-E428-6786-022DBC8F800D}"/>
              </a:ext>
            </a:extLst>
          </p:cNvPr>
          <p:cNvPicPr>
            <a:picLocks noChangeAspect="1"/>
          </p:cNvPicPr>
          <p:nvPr/>
        </p:nvPicPr>
        <p:blipFill>
          <a:blip r:embed="rId3"/>
          <a:stretch>
            <a:fillRect/>
          </a:stretch>
        </p:blipFill>
        <p:spPr>
          <a:xfrm>
            <a:off x="3505819" y="2954138"/>
            <a:ext cx="8916644" cy="2267266"/>
          </a:xfrm>
          <a:prstGeom prst="rect">
            <a:avLst/>
          </a:prstGeom>
        </p:spPr>
      </p:pic>
      <p:cxnSp>
        <p:nvCxnSpPr>
          <p:cNvPr id="272" name="Google Shape;272;p48"/>
          <p:cNvCxnSpPr>
            <a:cxnSpLocks/>
          </p:cNvCxnSpPr>
          <p:nvPr/>
        </p:nvCxnSpPr>
        <p:spPr>
          <a:xfrm>
            <a:off x="3077497" y="3755923"/>
            <a:ext cx="1012722" cy="186812"/>
          </a:xfrm>
          <a:prstGeom prst="straightConnector1">
            <a:avLst/>
          </a:prstGeom>
          <a:noFill/>
          <a:ln w="76200" cap="flat" cmpd="sng">
            <a:solidFill>
              <a:srgbClr val="FF0000"/>
            </a:solidFill>
            <a:prstDash val="solid"/>
            <a:round/>
            <a:headEnd type="none" w="med" len="med"/>
            <a:tailEnd type="triangle" w="med" len="med"/>
          </a:ln>
        </p:spPr>
      </p:cxnSp>
      <p:sp>
        <p:nvSpPr>
          <p:cNvPr id="7" name="TextBox 6">
            <a:extLst>
              <a:ext uri="{FF2B5EF4-FFF2-40B4-BE49-F238E27FC236}">
                <a16:creationId xmlns:a16="http://schemas.microsoft.com/office/drawing/2014/main" id="{CB1BED3F-4A58-CB6E-76EF-AA799ECC8C92}"/>
              </a:ext>
            </a:extLst>
          </p:cNvPr>
          <p:cNvSpPr txBox="1"/>
          <p:nvPr/>
        </p:nvSpPr>
        <p:spPr>
          <a:xfrm>
            <a:off x="545525" y="226142"/>
            <a:ext cx="912429" cy="400110"/>
          </a:xfrm>
          <a:prstGeom prst="rect">
            <a:avLst/>
          </a:prstGeom>
          <a:solidFill>
            <a:schemeClr val="bg2"/>
          </a:solidFill>
        </p:spPr>
        <p:txBody>
          <a:bodyPr wrap="none" rtlCol="0">
            <a:spAutoFit/>
          </a:bodyPr>
          <a:lstStyle/>
          <a:p>
            <a:r>
              <a:rPr lang="en-US" sz="2000" dirty="0"/>
              <a:t>Profile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9"/>
          <p:cNvSpPr txBox="1">
            <a:spLocks noGrp="1"/>
          </p:cNvSpPr>
          <p:nvPr>
            <p:ph type="ctrTitle"/>
          </p:nvPr>
        </p:nvSpPr>
        <p:spPr>
          <a:xfrm>
            <a:off x="1371900" y="808276"/>
            <a:ext cx="6400200" cy="51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Non </a:t>
            </a:r>
            <a:endParaRPr/>
          </a:p>
          <a:p>
            <a:pPr marL="0" lvl="0" indent="0" algn="ctr" rtl="0">
              <a:spcBef>
                <a:spcPts val="0"/>
              </a:spcBef>
              <a:spcAft>
                <a:spcPts val="0"/>
              </a:spcAft>
              <a:buNone/>
            </a:pPr>
            <a:r>
              <a:rPr lang="en"/>
              <a:t>SAE-Related</a:t>
            </a:r>
            <a:endParaRPr/>
          </a:p>
          <a:p>
            <a:pPr marL="0" lvl="0" indent="0" algn="ctr" rtl="0">
              <a:spcBef>
                <a:spcPts val="0"/>
              </a:spcBef>
              <a:spcAft>
                <a:spcPts val="0"/>
              </a:spcAft>
              <a:buNone/>
            </a:pPr>
            <a:r>
              <a:rPr lang="en"/>
              <a:t>Journal </a:t>
            </a:r>
            <a:endParaRPr/>
          </a:p>
          <a:p>
            <a:pPr marL="0" lvl="0" indent="0" algn="ctr" rtl="0">
              <a:spcBef>
                <a:spcPts val="0"/>
              </a:spcBef>
              <a:spcAft>
                <a:spcPts val="0"/>
              </a:spcAft>
              <a:buNone/>
            </a:pPr>
            <a:r>
              <a:rPr lang="en"/>
              <a:t>Entries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aphicFrame>
        <p:nvGraphicFramePr>
          <p:cNvPr id="282" name="Google Shape;282;p50"/>
          <p:cNvGraphicFramePr/>
          <p:nvPr/>
        </p:nvGraphicFramePr>
        <p:xfrm>
          <a:off x="561100" y="424775"/>
          <a:ext cx="7669925" cy="6085000"/>
        </p:xfrm>
        <a:graphic>
          <a:graphicData uri="http://schemas.openxmlformats.org/drawingml/2006/table">
            <a:tbl>
              <a:tblPr>
                <a:noFill/>
                <a:tableStyleId>{39DFA4D0-FA2F-4189-B3AF-D9B0531FE3F1}</a:tableStyleId>
              </a:tblPr>
              <a:tblGrid>
                <a:gridCol w="7669925">
                  <a:extLst>
                    <a:ext uri="{9D8B030D-6E8A-4147-A177-3AD203B41FA5}">
                      <a16:colId xmlns:a16="http://schemas.microsoft.com/office/drawing/2014/main" val="20000"/>
                    </a:ext>
                  </a:extLst>
                </a:gridCol>
              </a:tblGrid>
              <a:tr h="1521250">
                <a:tc>
                  <a:txBody>
                    <a:bodyPr/>
                    <a:lstStyle/>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Community Service Activities</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521250">
                <a:tc>
                  <a:txBody>
                    <a:bodyPr/>
                    <a:lstStyle/>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Ag Related Speech</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521250">
                <a:tc>
                  <a:txBody>
                    <a:bodyPr/>
                    <a:lstStyle/>
                    <a:p>
                      <a:pPr marL="0" lvl="0" indent="0" algn="ctr" rtl="0">
                        <a:spcBef>
                          <a:spcPts val="0"/>
                        </a:spcBef>
                        <a:spcAft>
                          <a:spcPts val="0"/>
                        </a:spcAft>
                        <a:buClr>
                          <a:schemeClr val="dk1"/>
                        </a:buClr>
                        <a:buSzPts val="1100"/>
                        <a:buFont typeface="Arial"/>
                        <a:buNone/>
                      </a:pPr>
                      <a:r>
                        <a:rPr lang="en" sz="3000">
                          <a:solidFill>
                            <a:schemeClr val="dk1"/>
                          </a:solidFill>
                          <a:latin typeface="Shadows Into Light Two"/>
                          <a:ea typeface="Shadows Into Light Two"/>
                          <a:cs typeface="Shadows Into Light Two"/>
                          <a:sym typeface="Shadows Into Light Two"/>
                        </a:rPr>
                        <a:t>Parliamentary Procedure Demonstration</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521250">
                <a:tc>
                  <a:txBody>
                    <a:bodyPr/>
                    <a:lstStyle/>
                    <a:p>
                      <a:pPr marL="0" lvl="0" indent="0" algn="ctr" rtl="0">
                        <a:spcBef>
                          <a:spcPts val="0"/>
                        </a:spcBef>
                        <a:spcAft>
                          <a:spcPts val="0"/>
                        </a:spcAft>
                        <a:buNone/>
                      </a:pPr>
                      <a:r>
                        <a:rPr lang="en" sz="3000">
                          <a:solidFill>
                            <a:schemeClr val="dk1"/>
                          </a:solidFill>
                          <a:latin typeface="Shadows Into Light Two"/>
                          <a:ea typeface="Shadows Into Light Two"/>
                          <a:cs typeface="Shadows Into Light Two"/>
                          <a:sym typeface="Shadows Into Light Two"/>
                        </a:rPr>
                        <a:t>10 Activities Above the Chapter Level</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83" name="Google Shape;283;p50">
            <a:hlinkClick r:id="rId3" action="ppaction://hlinksldjump"/>
          </p:cNvPr>
          <p:cNvSpPr/>
          <p:nvPr/>
        </p:nvSpPr>
        <p:spPr>
          <a:xfrm>
            <a:off x="561175" y="424775"/>
            <a:ext cx="7669800" cy="152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0">
            <a:hlinkClick r:id="rId4" action="ppaction://hlinksldjump"/>
          </p:cNvPr>
          <p:cNvSpPr/>
          <p:nvPr/>
        </p:nvSpPr>
        <p:spPr>
          <a:xfrm>
            <a:off x="561175" y="3467275"/>
            <a:ext cx="7669800" cy="152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0">
            <a:hlinkClick r:id="rId5" action="ppaction://hlinksldjump"/>
          </p:cNvPr>
          <p:cNvSpPr/>
          <p:nvPr/>
        </p:nvSpPr>
        <p:spPr>
          <a:xfrm>
            <a:off x="561175" y="1946025"/>
            <a:ext cx="7669800" cy="152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0">
            <a:hlinkClick r:id="rId6" action="ppaction://hlinksldjump"/>
          </p:cNvPr>
          <p:cNvSpPr/>
          <p:nvPr/>
        </p:nvSpPr>
        <p:spPr>
          <a:xfrm>
            <a:off x="561163" y="4988525"/>
            <a:ext cx="7669800" cy="152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1"/>
          <p:cNvSpPr txBox="1">
            <a:spLocks noGrp="1"/>
          </p:cNvSpPr>
          <p:nvPr>
            <p:ph type="title"/>
          </p:nvPr>
        </p:nvSpPr>
        <p:spPr>
          <a:xfrm>
            <a:off x="96100" y="447175"/>
            <a:ext cx="75789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AET Journal</a:t>
            </a:r>
            <a:endParaRPr/>
          </a:p>
        </p:txBody>
      </p:sp>
      <p:sp>
        <p:nvSpPr>
          <p:cNvPr id="292" name="Google Shape;292;p51"/>
          <p:cNvSpPr txBox="1">
            <a:spLocks noGrp="1"/>
          </p:cNvSpPr>
          <p:nvPr>
            <p:ph type="body" idx="1"/>
          </p:nvPr>
        </p:nvSpPr>
        <p:spPr>
          <a:xfrm>
            <a:off x="720900" y="1701167"/>
            <a:ext cx="7702200" cy="415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3" name="Google Shape;293;p51"/>
          <p:cNvPicPr preferRelativeResize="0"/>
          <p:nvPr/>
        </p:nvPicPr>
        <p:blipFill>
          <a:blip r:embed="rId3">
            <a:alphaModFix/>
          </a:blip>
          <a:stretch>
            <a:fillRect/>
          </a:stretch>
        </p:blipFill>
        <p:spPr>
          <a:xfrm>
            <a:off x="242875" y="1458450"/>
            <a:ext cx="8658225" cy="3990975"/>
          </a:xfrm>
          <a:prstGeom prst="rect">
            <a:avLst/>
          </a:prstGeom>
          <a:noFill/>
          <a:ln>
            <a:noFill/>
          </a:ln>
        </p:spPr>
      </p:pic>
      <p:sp>
        <p:nvSpPr>
          <p:cNvPr id="294" name="Google Shape;294;p51"/>
          <p:cNvSpPr/>
          <p:nvPr/>
        </p:nvSpPr>
        <p:spPr>
          <a:xfrm>
            <a:off x="2393425" y="2417050"/>
            <a:ext cx="2417400" cy="3232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52"/>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Community Service Activities</a:t>
            </a:r>
            <a:endParaRPr sz="3600"/>
          </a:p>
        </p:txBody>
      </p:sp>
      <p:sp>
        <p:nvSpPr>
          <p:cNvPr id="301" name="Google Shape;301;p52"/>
          <p:cNvSpPr txBox="1">
            <a:spLocks noGrp="1"/>
          </p:cNvSpPr>
          <p:nvPr>
            <p:ph type="subTitle" idx="1"/>
          </p:nvPr>
        </p:nvSpPr>
        <p:spPr>
          <a:xfrm>
            <a:off x="6085125" y="2306681"/>
            <a:ext cx="2576156" cy="30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dirty="0"/>
              <a:t>Must have at least 25 hours in at least three different activities</a:t>
            </a:r>
            <a:endParaRPr sz="2800" dirty="0"/>
          </a:p>
          <a:p>
            <a:pPr marL="0" lvl="0" indent="0" algn="l" rtl="0">
              <a:spcBef>
                <a:spcPts val="1600"/>
              </a:spcBef>
              <a:spcAft>
                <a:spcPts val="0"/>
              </a:spcAft>
              <a:buClr>
                <a:schemeClr val="dk1"/>
              </a:buClr>
              <a:buSzPts val="1100"/>
              <a:buFont typeface="Arial"/>
              <a:buNone/>
            </a:pPr>
            <a:r>
              <a:rPr lang="en" sz="2800" dirty="0"/>
              <a:t>See next slide for example. </a:t>
            </a:r>
            <a:endParaRPr sz="2800" dirty="0"/>
          </a:p>
          <a:p>
            <a:pPr marL="0" lvl="0" indent="0" algn="l" rtl="0">
              <a:spcBef>
                <a:spcPts val="1600"/>
              </a:spcBef>
              <a:spcAft>
                <a:spcPts val="0"/>
              </a:spcAft>
              <a:buClr>
                <a:schemeClr val="dk1"/>
              </a:buClr>
              <a:buSzPts val="1100"/>
              <a:buFont typeface="Arial"/>
              <a:buNone/>
            </a:pPr>
            <a:endParaRPr sz="2800" dirty="0"/>
          </a:p>
          <a:p>
            <a:pPr marL="0" lvl="0" indent="0" algn="ctr" rtl="0">
              <a:spcBef>
                <a:spcPts val="1600"/>
              </a:spcBef>
              <a:spcAft>
                <a:spcPts val="0"/>
              </a:spcAft>
              <a:buNone/>
            </a:pPr>
            <a:endParaRPr dirty="0"/>
          </a:p>
        </p:txBody>
      </p:sp>
      <p:sp>
        <p:nvSpPr>
          <p:cNvPr id="2" name="TextBox 1">
            <a:extLst>
              <a:ext uri="{FF2B5EF4-FFF2-40B4-BE49-F238E27FC236}">
                <a16:creationId xmlns:a16="http://schemas.microsoft.com/office/drawing/2014/main" id="{CD30E16F-3E7D-A89A-9240-B66ECFAD5A1C}"/>
              </a:ext>
            </a:extLst>
          </p:cNvPr>
          <p:cNvSpPr txBox="1"/>
          <p:nvPr/>
        </p:nvSpPr>
        <p:spPr>
          <a:xfrm>
            <a:off x="545525" y="226142"/>
            <a:ext cx="1026243" cy="400110"/>
          </a:xfrm>
          <a:prstGeom prst="rect">
            <a:avLst/>
          </a:prstGeom>
          <a:solidFill>
            <a:srgbClr val="D2DEEA"/>
          </a:solidFill>
        </p:spPr>
        <p:txBody>
          <a:bodyPr wrap="none" rtlCol="0">
            <a:spAutoFit/>
          </a:bodyPr>
          <a:lstStyle/>
          <a:p>
            <a:r>
              <a:rPr lang="en-US" sz="2000" dirty="0"/>
              <a:t>Journal</a:t>
            </a:r>
          </a:p>
        </p:txBody>
      </p:sp>
      <p:pic>
        <p:nvPicPr>
          <p:cNvPr id="4" name="Picture 3">
            <a:extLst>
              <a:ext uri="{FF2B5EF4-FFF2-40B4-BE49-F238E27FC236}">
                <a16:creationId xmlns:a16="http://schemas.microsoft.com/office/drawing/2014/main" id="{65CEA322-54E9-2081-B941-6A122AAD86FB}"/>
              </a:ext>
            </a:extLst>
          </p:cNvPr>
          <p:cNvPicPr>
            <a:picLocks noChangeAspect="1"/>
          </p:cNvPicPr>
          <p:nvPr/>
        </p:nvPicPr>
        <p:blipFill>
          <a:blip r:embed="rId3"/>
          <a:stretch>
            <a:fillRect/>
          </a:stretch>
        </p:blipFill>
        <p:spPr>
          <a:xfrm>
            <a:off x="165978" y="1809524"/>
            <a:ext cx="5744377" cy="3238952"/>
          </a:xfrm>
          <a:prstGeom prst="rect">
            <a:avLst/>
          </a:prstGeom>
        </p:spPr>
      </p:pic>
      <p:cxnSp>
        <p:nvCxnSpPr>
          <p:cNvPr id="302" name="Google Shape;302;p52"/>
          <p:cNvCxnSpPr>
            <a:cxnSpLocks/>
          </p:cNvCxnSpPr>
          <p:nvPr/>
        </p:nvCxnSpPr>
        <p:spPr>
          <a:xfrm flipH="1" flipV="1">
            <a:off x="4572000" y="3519948"/>
            <a:ext cx="1338355" cy="226142"/>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53"/>
          <p:cNvPicPr preferRelativeResize="0"/>
          <p:nvPr/>
        </p:nvPicPr>
        <p:blipFill>
          <a:blip r:embed="rId3">
            <a:alphaModFix/>
          </a:blip>
          <a:stretch>
            <a:fillRect/>
          </a:stretch>
        </p:blipFill>
        <p:spPr>
          <a:xfrm>
            <a:off x="126450" y="1458467"/>
            <a:ext cx="8705850" cy="3790950"/>
          </a:xfrm>
          <a:prstGeom prst="rect">
            <a:avLst/>
          </a:prstGeom>
          <a:noFill/>
          <a:ln>
            <a:noFill/>
          </a:ln>
        </p:spPr>
      </p:pic>
      <p:sp>
        <p:nvSpPr>
          <p:cNvPr id="308" name="Google Shape;308;p53"/>
          <p:cNvSpPr txBox="1">
            <a:spLocks noGrp="1"/>
          </p:cNvSpPr>
          <p:nvPr>
            <p:ph type="title"/>
          </p:nvPr>
        </p:nvSpPr>
        <p:spPr>
          <a:xfrm>
            <a:off x="96100" y="447175"/>
            <a:ext cx="69111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t>Example of Community Service Activity</a:t>
            </a:r>
            <a:endParaRPr sz="3500"/>
          </a:p>
        </p:txBody>
      </p:sp>
      <p:sp>
        <p:nvSpPr>
          <p:cNvPr id="309" name="Google Shape;309;p53"/>
          <p:cNvSpPr txBox="1">
            <a:spLocks noGrp="1"/>
          </p:cNvSpPr>
          <p:nvPr>
            <p:ph type="body" idx="1"/>
          </p:nvPr>
        </p:nvSpPr>
        <p:spPr>
          <a:xfrm>
            <a:off x="5734525" y="2262133"/>
            <a:ext cx="3169200" cy="14724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FF0000"/>
                </a:solidFill>
              </a:rPr>
              <a:t>Name of Organization where you volunteered, not the FFA chapter or school  that you volunteered with </a:t>
            </a:r>
            <a:endParaRPr sz="2000">
              <a:solidFill>
                <a:srgbClr val="FF0000"/>
              </a:solidFill>
            </a:endParaRPr>
          </a:p>
        </p:txBody>
      </p:sp>
      <p:sp>
        <p:nvSpPr>
          <p:cNvPr id="310" name="Google Shape;310;p53"/>
          <p:cNvSpPr/>
          <p:nvPr/>
        </p:nvSpPr>
        <p:spPr>
          <a:xfrm>
            <a:off x="2288900" y="2643067"/>
            <a:ext cx="2988900" cy="505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3"/>
          <p:cNvSpPr txBox="1">
            <a:spLocks noGrp="1"/>
          </p:cNvSpPr>
          <p:nvPr>
            <p:ph type="body" idx="1"/>
          </p:nvPr>
        </p:nvSpPr>
        <p:spPr>
          <a:xfrm>
            <a:off x="6461750" y="4056833"/>
            <a:ext cx="2682300" cy="25428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FF0000"/>
                </a:solidFill>
              </a:rPr>
              <a:t>State “I volunteered (at the name of event) or (with the name of the organization). Then state what activities you did while volunteering.  </a:t>
            </a:r>
            <a:endParaRPr sz="2000" b="1">
              <a:solidFill>
                <a:srgbClr val="FF0000"/>
              </a:solidFill>
            </a:endParaRPr>
          </a:p>
        </p:txBody>
      </p:sp>
      <p:cxnSp>
        <p:nvCxnSpPr>
          <p:cNvPr id="312" name="Google Shape;312;p53"/>
          <p:cNvCxnSpPr/>
          <p:nvPr/>
        </p:nvCxnSpPr>
        <p:spPr>
          <a:xfrm flipH="1">
            <a:off x="4780875" y="4333267"/>
            <a:ext cx="1490700" cy="60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4"/>
          <p:cNvSpPr txBox="1">
            <a:spLocks noGrp="1"/>
          </p:cNvSpPr>
          <p:nvPr>
            <p:ph type="title"/>
          </p:nvPr>
        </p:nvSpPr>
        <p:spPr>
          <a:xfrm>
            <a:off x="0" y="485275"/>
            <a:ext cx="68952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Example of Community Service</a:t>
            </a:r>
            <a:endParaRPr sz="3600"/>
          </a:p>
        </p:txBody>
      </p:sp>
      <p:pic>
        <p:nvPicPr>
          <p:cNvPr id="318" name="Google Shape;318;p54"/>
          <p:cNvPicPr preferRelativeResize="0"/>
          <p:nvPr/>
        </p:nvPicPr>
        <p:blipFill>
          <a:blip r:embed="rId3">
            <a:alphaModFix/>
          </a:blip>
          <a:stretch>
            <a:fillRect/>
          </a:stretch>
        </p:blipFill>
        <p:spPr>
          <a:xfrm>
            <a:off x="195263" y="1858375"/>
            <a:ext cx="8753475" cy="182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55"/>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Ag Related Speech</a:t>
            </a:r>
            <a:endParaRPr sz="3600"/>
          </a:p>
        </p:txBody>
      </p:sp>
      <p:sp>
        <p:nvSpPr>
          <p:cNvPr id="325" name="Google Shape;325;p55"/>
          <p:cNvSpPr txBox="1">
            <a:spLocks noGrp="1"/>
          </p:cNvSpPr>
          <p:nvPr>
            <p:ph type="subTitle" idx="1"/>
          </p:nvPr>
        </p:nvSpPr>
        <p:spPr>
          <a:xfrm>
            <a:off x="5819650" y="2306681"/>
            <a:ext cx="2505900" cy="308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Add an entry of giving at least a 6-minute speech on a topic relating to agriculture or FFA. </a:t>
            </a:r>
            <a:endParaRPr sz="2600"/>
          </a:p>
          <a:p>
            <a:pPr marL="0" lvl="0" indent="0" algn="ctr" rtl="0">
              <a:spcBef>
                <a:spcPts val="0"/>
              </a:spcBef>
              <a:spcAft>
                <a:spcPts val="0"/>
              </a:spcAft>
              <a:buNone/>
            </a:pPr>
            <a:r>
              <a:rPr lang="en" sz="2600"/>
              <a:t>See next slide for an example. </a:t>
            </a:r>
            <a:endParaRPr sz="2600"/>
          </a:p>
        </p:txBody>
      </p:sp>
      <p:pic>
        <p:nvPicPr>
          <p:cNvPr id="3" name="Picture 2">
            <a:extLst>
              <a:ext uri="{FF2B5EF4-FFF2-40B4-BE49-F238E27FC236}">
                <a16:creationId xmlns:a16="http://schemas.microsoft.com/office/drawing/2014/main" id="{322AD5D1-362E-0273-D420-F7E3C74AF334}"/>
              </a:ext>
            </a:extLst>
          </p:cNvPr>
          <p:cNvPicPr>
            <a:picLocks noChangeAspect="1"/>
          </p:cNvPicPr>
          <p:nvPr/>
        </p:nvPicPr>
        <p:blipFill>
          <a:blip r:embed="rId3"/>
          <a:stretch>
            <a:fillRect/>
          </a:stretch>
        </p:blipFill>
        <p:spPr>
          <a:xfrm>
            <a:off x="156148" y="174808"/>
            <a:ext cx="4415852" cy="2489867"/>
          </a:xfrm>
          <a:prstGeom prst="rect">
            <a:avLst/>
          </a:prstGeom>
        </p:spPr>
      </p:pic>
      <p:pic>
        <p:nvPicPr>
          <p:cNvPr id="5" name="Picture 4">
            <a:extLst>
              <a:ext uri="{FF2B5EF4-FFF2-40B4-BE49-F238E27FC236}">
                <a16:creationId xmlns:a16="http://schemas.microsoft.com/office/drawing/2014/main" id="{FFCC85E4-6450-FA4A-DF25-2B60B727ABF5}"/>
              </a:ext>
            </a:extLst>
          </p:cNvPr>
          <p:cNvPicPr>
            <a:picLocks noChangeAspect="1"/>
          </p:cNvPicPr>
          <p:nvPr/>
        </p:nvPicPr>
        <p:blipFill>
          <a:blip r:embed="rId4"/>
          <a:stretch>
            <a:fillRect/>
          </a:stretch>
        </p:blipFill>
        <p:spPr>
          <a:xfrm>
            <a:off x="2313356" y="2958533"/>
            <a:ext cx="2258644" cy="3724659"/>
          </a:xfrm>
          <a:prstGeom prst="rect">
            <a:avLst/>
          </a:prstGeom>
        </p:spPr>
      </p:pic>
      <p:cxnSp>
        <p:nvCxnSpPr>
          <p:cNvPr id="326" name="Google Shape;326;p55"/>
          <p:cNvCxnSpPr>
            <a:cxnSpLocks/>
          </p:cNvCxnSpPr>
          <p:nvPr/>
        </p:nvCxnSpPr>
        <p:spPr>
          <a:xfrm flipH="1" flipV="1">
            <a:off x="2182761" y="1617900"/>
            <a:ext cx="3431458" cy="1340633"/>
          </a:xfrm>
          <a:prstGeom prst="straightConnector1">
            <a:avLst/>
          </a:prstGeom>
          <a:noFill/>
          <a:ln w="76200" cap="flat" cmpd="sng">
            <a:solidFill>
              <a:srgbClr val="FF0000"/>
            </a:solidFill>
            <a:prstDash val="solid"/>
            <a:round/>
            <a:headEnd type="none" w="med" len="med"/>
            <a:tailEnd type="triangle" w="med" len="med"/>
          </a:ln>
        </p:spPr>
      </p:cxnSp>
      <p:sp>
        <p:nvSpPr>
          <p:cNvPr id="8" name="TextBox 7">
            <a:extLst>
              <a:ext uri="{FF2B5EF4-FFF2-40B4-BE49-F238E27FC236}">
                <a16:creationId xmlns:a16="http://schemas.microsoft.com/office/drawing/2014/main" id="{2FC2931E-44AF-42C7-87A4-5FE176156AF7}"/>
              </a:ext>
            </a:extLst>
          </p:cNvPr>
          <p:cNvSpPr txBox="1"/>
          <p:nvPr/>
        </p:nvSpPr>
        <p:spPr>
          <a:xfrm>
            <a:off x="7624751" y="174808"/>
            <a:ext cx="1026243" cy="400110"/>
          </a:xfrm>
          <a:prstGeom prst="rect">
            <a:avLst/>
          </a:prstGeom>
          <a:solidFill>
            <a:srgbClr val="D2DEEA"/>
          </a:solidFill>
        </p:spPr>
        <p:txBody>
          <a:bodyPr wrap="none" rtlCol="0">
            <a:spAutoFit/>
          </a:bodyPr>
          <a:lstStyle/>
          <a:p>
            <a:r>
              <a:rPr lang="en-US" sz="2000" dirty="0"/>
              <a:t>Journal</a:t>
            </a:r>
          </a:p>
        </p:txBody>
      </p:sp>
      <p:sp>
        <p:nvSpPr>
          <p:cNvPr id="9" name="TextBox 8">
            <a:extLst>
              <a:ext uri="{FF2B5EF4-FFF2-40B4-BE49-F238E27FC236}">
                <a16:creationId xmlns:a16="http://schemas.microsoft.com/office/drawing/2014/main" id="{889ABF48-7B2A-E912-8F24-4DC1E4D4A4C4}"/>
              </a:ext>
            </a:extLst>
          </p:cNvPr>
          <p:cNvSpPr txBox="1"/>
          <p:nvPr/>
        </p:nvSpPr>
        <p:spPr>
          <a:xfrm rot="1407644">
            <a:off x="3548789" y="1919744"/>
            <a:ext cx="1851789" cy="400110"/>
          </a:xfrm>
          <a:prstGeom prst="rect">
            <a:avLst/>
          </a:prstGeom>
          <a:solidFill>
            <a:srgbClr val="D2DEEA"/>
          </a:solidFill>
        </p:spPr>
        <p:txBody>
          <a:bodyPr wrap="none" rtlCol="0">
            <a:spAutoFit/>
          </a:bodyPr>
          <a:lstStyle/>
          <a:p>
            <a:r>
              <a:rPr lang="en-US" sz="2000" dirty="0">
                <a:solidFill>
                  <a:srgbClr val="FF0000"/>
                </a:solidFill>
              </a:rPr>
              <a:t>Click Here first</a:t>
            </a:r>
          </a:p>
        </p:txBody>
      </p:sp>
      <p:cxnSp>
        <p:nvCxnSpPr>
          <p:cNvPr id="10" name="Google Shape;326;p55">
            <a:extLst>
              <a:ext uri="{FF2B5EF4-FFF2-40B4-BE49-F238E27FC236}">
                <a16:creationId xmlns:a16="http://schemas.microsoft.com/office/drawing/2014/main" id="{7439F2A4-0A1E-3751-2B81-5236FC7F7FC6}"/>
              </a:ext>
            </a:extLst>
          </p:cNvPr>
          <p:cNvCxnSpPr>
            <a:cxnSpLocks/>
          </p:cNvCxnSpPr>
          <p:nvPr/>
        </p:nvCxnSpPr>
        <p:spPr>
          <a:xfrm flipH="1">
            <a:off x="4139381" y="4532671"/>
            <a:ext cx="1877961" cy="757665"/>
          </a:xfrm>
          <a:prstGeom prst="straightConnector1">
            <a:avLst/>
          </a:prstGeom>
          <a:noFill/>
          <a:ln w="76200" cap="flat" cmpd="sng">
            <a:solidFill>
              <a:srgbClr val="FF0000"/>
            </a:solidFill>
            <a:prstDash val="solid"/>
            <a:round/>
            <a:headEnd type="none" w="med" len="med"/>
            <a:tailEnd type="triangle" w="med" len="med"/>
          </a:ln>
        </p:spPr>
      </p:cxnSp>
      <p:sp>
        <p:nvSpPr>
          <p:cNvPr id="13" name="TextBox 12">
            <a:extLst>
              <a:ext uri="{FF2B5EF4-FFF2-40B4-BE49-F238E27FC236}">
                <a16:creationId xmlns:a16="http://schemas.microsoft.com/office/drawing/2014/main" id="{7C01B094-1237-483C-436C-5C7D41DF2414}"/>
              </a:ext>
            </a:extLst>
          </p:cNvPr>
          <p:cNvSpPr txBox="1"/>
          <p:nvPr/>
        </p:nvSpPr>
        <p:spPr>
          <a:xfrm rot="20224462">
            <a:off x="4116399" y="4055077"/>
            <a:ext cx="1923925" cy="707886"/>
          </a:xfrm>
          <a:prstGeom prst="rect">
            <a:avLst/>
          </a:prstGeom>
          <a:solidFill>
            <a:srgbClr val="D2DEEA"/>
          </a:solidFill>
        </p:spPr>
        <p:txBody>
          <a:bodyPr wrap="none" rtlCol="0">
            <a:spAutoFit/>
          </a:bodyPr>
          <a:lstStyle/>
          <a:p>
            <a:r>
              <a:rPr lang="en-US" sz="2000" dirty="0">
                <a:solidFill>
                  <a:srgbClr val="FF0000"/>
                </a:solidFill>
              </a:rPr>
              <a:t>Click Here next</a:t>
            </a:r>
          </a:p>
          <a:p>
            <a:r>
              <a:rPr lang="en-US" sz="2000" dirty="0">
                <a:solidFill>
                  <a:srgbClr val="FF0000"/>
                </a:solidFill>
              </a:rPr>
              <a:t>To log speech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38"/>
          <p:cNvGraphicFramePr/>
          <p:nvPr>
            <p:extLst>
              <p:ext uri="{D42A27DB-BD31-4B8C-83A1-F6EECF244321}">
                <p14:modId xmlns:p14="http://schemas.microsoft.com/office/powerpoint/2010/main" val="3863947537"/>
              </p:ext>
            </p:extLst>
          </p:nvPr>
        </p:nvGraphicFramePr>
        <p:xfrm>
          <a:off x="973387" y="1415847"/>
          <a:ext cx="7267970" cy="5288956"/>
        </p:xfrm>
        <a:graphic>
          <a:graphicData uri="http://schemas.openxmlformats.org/drawingml/2006/table">
            <a:tbl>
              <a:tblPr>
                <a:noFill/>
                <a:tableStyleId>{39DFA4D0-FA2F-4189-B3AF-D9B0531FE3F1}</a:tableStyleId>
              </a:tblPr>
              <a:tblGrid>
                <a:gridCol w="3633985">
                  <a:extLst>
                    <a:ext uri="{9D8B030D-6E8A-4147-A177-3AD203B41FA5}">
                      <a16:colId xmlns:a16="http://schemas.microsoft.com/office/drawing/2014/main" val="20000"/>
                    </a:ext>
                  </a:extLst>
                </a:gridCol>
                <a:gridCol w="3633985">
                  <a:extLst>
                    <a:ext uri="{9D8B030D-6E8A-4147-A177-3AD203B41FA5}">
                      <a16:colId xmlns:a16="http://schemas.microsoft.com/office/drawing/2014/main" val="20001"/>
                    </a:ext>
                  </a:extLst>
                </a:gridCol>
              </a:tblGrid>
              <a:tr h="1322239">
                <a:tc>
                  <a:txBody>
                    <a:bodyPr/>
                    <a:lstStyle/>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Personal Information</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3000">
                          <a:solidFill>
                            <a:schemeClr val="dk1"/>
                          </a:solidFill>
                          <a:latin typeface="Shadows Into Light Two"/>
                          <a:ea typeface="Shadows Into Light Two"/>
                          <a:cs typeface="Shadows Into Light Two"/>
                          <a:sym typeface="Shadows Into Light Two"/>
                        </a:rPr>
                        <a:t>Class Schedule</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22239">
                <a:tc>
                  <a:txBody>
                    <a:bodyPr/>
                    <a:lstStyle/>
                    <a:p>
                      <a:pPr marL="0" lvl="0" indent="0" algn="ctr" rtl="0">
                        <a:spcBef>
                          <a:spcPts val="0"/>
                        </a:spcBef>
                        <a:spcAft>
                          <a:spcPts val="0"/>
                        </a:spcAft>
                        <a:buClr>
                          <a:schemeClr val="dk1"/>
                        </a:buClr>
                        <a:buSzPts val="1100"/>
                        <a:buFont typeface="Arial"/>
                        <a:buNone/>
                      </a:pPr>
                      <a:r>
                        <a:rPr lang="en" sz="3000">
                          <a:solidFill>
                            <a:schemeClr val="dk1"/>
                          </a:solidFill>
                          <a:latin typeface="Shadows Into Light Two"/>
                          <a:ea typeface="Shadows Into Light Two"/>
                          <a:cs typeface="Shadows Into Light Two"/>
                          <a:sym typeface="Shadows Into Light Two"/>
                        </a:rPr>
                        <a:t>Resume Information</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3000">
                          <a:solidFill>
                            <a:schemeClr val="dk1"/>
                          </a:solidFill>
                          <a:latin typeface="Shadows Into Light Two"/>
                          <a:ea typeface="Shadows Into Light Two"/>
                          <a:cs typeface="Shadows Into Light Two"/>
                          <a:sym typeface="Shadows Into Light Two"/>
                        </a:rPr>
                        <a:t>Parliamentary Procedure Test</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322239">
                <a:tc>
                  <a:txBody>
                    <a:bodyPr/>
                    <a:lstStyle/>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Officer Positions</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Committee Membership</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322239">
                <a:tc>
                  <a:txBody>
                    <a:bodyPr/>
                    <a:lstStyle/>
                    <a:p>
                      <a:pPr marL="0" lvl="0" indent="0" algn="ctr" rtl="0">
                        <a:spcBef>
                          <a:spcPts val="0"/>
                        </a:spcBef>
                        <a:spcAft>
                          <a:spcPts val="0"/>
                        </a:spcAft>
                        <a:buClr>
                          <a:schemeClr val="dk1"/>
                        </a:buClr>
                        <a:buSzPts val="1100"/>
                        <a:buFont typeface="Arial"/>
                        <a:buNone/>
                      </a:pPr>
                      <a:r>
                        <a:rPr lang="en" sz="3000">
                          <a:solidFill>
                            <a:schemeClr val="dk1"/>
                          </a:solidFill>
                          <a:latin typeface="Shadows Into Light Two"/>
                          <a:ea typeface="Shadows Into Light Two"/>
                          <a:cs typeface="Shadows Into Light Two"/>
                          <a:sym typeface="Shadows Into Light Two"/>
                        </a:rPr>
                        <a:t>Judging Card Results</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3000" dirty="0">
                          <a:latin typeface="Shadows Into Light Two"/>
                          <a:ea typeface="Shadows Into Light Two"/>
                          <a:cs typeface="Shadows Into Light Two"/>
                          <a:sym typeface="Shadows Into Light Two"/>
                        </a:rPr>
                        <a:t>Project Details</a:t>
                      </a:r>
                      <a:endParaRPr sz="3000" dirty="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90" name="Google Shape;190;p38">
            <a:hlinkClick r:id="rId3" action="ppaction://hlinksldjump"/>
          </p:cNvPr>
          <p:cNvSpPr/>
          <p:nvPr/>
        </p:nvSpPr>
        <p:spPr>
          <a:xfrm>
            <a:off x="579590" y="868185"/>
            <a:ext cx="3665242" cy="13405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8">
            <a:hlinkClick r:id="rId4" action="ppaction://hlinksldjump"/>
          </p:cNvPr>
          <p:cNvSpPr/>
          <p:nvPr/>
        </p:nvSpPr>
        <p:spPr>
          <a:xfrm>
            <a:off x="4667725" y="404125"/>
            <a:ext cx="4030800" cy="151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8">
            <a:hlinkClick r:id="rId5" action="ppaction://hlinksldjump"/>
          </p:cNvPr>
          <p:cNvSpPr/>
          <p:nvPr/>
        </p:nvSpPr>
        <p:spPr>
          <a:xfrm>
            <a:off x="614065" y="2387560"/>
            <a:ext cx="3665242" cy="13405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8">
            <a:hlinkClick r:id="rId6" action="ppaction://hlinksldjump"/>
          </p:cNvPr>
          <p:cNvSpPr/>
          <p:nvPr/>
        </p:nvSpPr>
        <p:spPr>
          <a:xfrm>
            <a:off x="4667725" y="1923500"/>
            <a:ext cx="4030800" cy="151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8">
            <a:hlinkClick r:id="rId7" action="ppaction://hlinksldjump"/>
          </p:cNvPr>
          <p:cNvSpPr/>
          <p:nvPr/>
        </p:nvSpPr>
        <p:spPr>
          <a:xfrm>
            <a:off x="614065" y="3886285"/>
            <a:ext cx="3665242" cy="13405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8">
            <a:hlinkClick r:id="rId8" action="ppaction://hlinksldjump"/>
          </p:cNvPr>
          <p:cNvSpPr/>
          <p:nvPr/>
        </p:nvSpPr>
        <p:spPr>
          <a:xfrm>
            <a:off x="4667725" y="3422225"/>
            <a:ext cx="4030800" cy="151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a:hlinkClick r:id="rId9" action="ppaction://hlinksldjump"/>
          </p:cNvPr>
          <p:cNvSpPr/>
          <p:nvPr/>
        </p:nvSpPr>
        <p:spPr>
          <a:xfrm>
            <a:off x="614065" y="5405785"/>
            <a:ext cx="3665242" cy="13405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80425A71-FE01-129A-C8A6-D34CCD943BC3}"/>
              </a:ext>
            </a:extLst>
          </p:cNvPr>
          <p:cNvSpPr txBox="1"/>
          <p:nvPr/>
        </p:nvSpPr>
        <p:spPr>
          <a:xfrm>
            <a:off x="1953714" y="242750"/>
            <a:ext cx="5182113" cy="1015663"/>
          </a:xfrm>
          <a:prstGeom prst="rect">
            <a:avLst/>
          </a:prstGeom>
          <a:solidFill>
            <a:srgbClr val="0070C0"/>
          </a:solidFill>
        </p:spPr>
        <p:txBody>
          <a:bodyPr wrap="square" rtlCol="0">
            <a:spAutoFit/>
          </a:bodyPr>
          <a:lstStyle/>
          <a:p>
            <a:pPr algn="ctr"/>
            <a:r>
              <a:rPr lang="en-US" sz="2000" b="1" dirty="0"/>
              <a:t>Information you will need in order to complete your </a:t>
            </a:r>
          </a:p>
          <a:p>
            <a:pPr algn="ctr"/>
            <a:r>
              <a:rPr lang="en-US" sz="2000" b="1" dirty="0"/>
              <a:t>Lone Star Degree Application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56"/>
          <p:cNvPicPr preferRelativeResize="0"/>
          <p:nvPr/>
        </p:nvPicPr>
        <p:blipFill>
          <a:blip r:embed="rId3">
            <a:alphaModFix/>
          </a:blip>
          <a:stretch>
            <a:fillRect/>
          </a:stretch>
        </p:blipFill>
        <p:spPr>
          <a:xfrm>
            <a:off x="311700" y="1598300"/>
            <a:ext cx="8679875" cy="3864200"/>
          </a:xfrm>
          <a:prstGeom prst="rect">
            <a:avLst/>
          </a:prstGeom>
          <a:noFill/>
          <a:ln>
            <a:noFill/>
          </a:ln>
        </p:spPr>
      </p:pic>
      <p:sp>
        <p:nvSpPr>
          <p:cNvPr id="332" name="Google Shape;332;p56"/>
          <p:cNvSpPr txBox="1">
            <a:spLocks noGrp="1"/>
          </p:cNvSpPr>
          <p:nvPr>
            <p:ph type="title"/>
          </p:nvPr>
        </p:nvSpPr>
        <p:spPr>
          <a:xfrm>
            <a:off x="96100" y="447175"/>
            <a:ext cx="75789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Example of Ag Related Speech Entry</a:t>
            </a:r>
            <a:endParaRPr sz="3600"/>
          </a:p>
        </p:txBody>
      </p:sp>
      <p:sp>
        <p:nvSpPr>
          <p:cNvPr id="333" name="Google Shape;333;p56"/>
          <p:cNvSpPr txBox="1">
            <a:spLocks noGrp="1"/>
          </p:cNvSpPr>
          <p:nvPr>
            <p:ph type="body" idx="1"/>
          </p:nvPr>
        </p:nvSpPr>
        <p:spPr>
          <a:xfrm>
            <a:off x="5663100" y="2692800"/>
            <a:ext cx="2834700" cy="5055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FF0000"/>
                </a:solidFill>
              </a:rPr>
              <a:t>Topic of Speech</a:t>
            </a:r>
            <a:endParaRPr sz="3000">
              <a:solidFill>
                <a:srgbClr val="FF0000"/>
              </a:solidFill>
            </a:endParaRPr>
          </a:p>
        </p:txBody>
      </p:sp>
      <p:sp>
        <p:nvSpPr>
          <p:cNvPr id="334" name="Google Shape;334;p56"/>
          <p:cNvSpPr/>
          <p:nvPr/>
        </p:nvSpPr>
        <p:spPr>
          <a:xfrm>
            <a:off x="1442850" y="2815967"/>
            <a:ext cx="3982800" cy="505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6"/>
          <p:cNvSpPr/>
          <p:nvPr/>
        </p:nvSpPr>
        <p:spPr>
          <a:xfrm>
            <a:off x="2896525" y="4565117"/>
            <a:ext cx="1453200" cy="5781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6"/>
          <p:cNvSpPr txBox="1">
            <a:spLocks noGrp="1"/>
          </p:cNvSpPr>
          <p:nvPr>
            <p:ph type="body" idx="1"/>
          </p:nvPr>
        </p:nvSpPr>
        <p:spPr>
          <a:xfrm>
            <a:off x="4667200" y="4601435"/>
            <a:ext cx="3007800" cy="11235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0000"/>
                </a:solidFill>
              </a:rPr>
              <a:t>Must be at least 6 minutes</a:t>
            </a:r>
            <a:endParaRPr>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7"/>
          <p:cNvSpPr txBox="1">
            <a:spLocks noGrp="1"/>
          </p:cNvSpPr>
          <p:nvPr>
            <p:ph type="title"/>
          </p:nvPr>
        </p:nvSpPr>
        <p:spPr>
          <a:xfrm>
            <a:off x="-34575" y="497839"/>
            <a:ext cx="7017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Example of Ag Related Speech </a:t>
            </a:r>
            <a:endParaRPr sz="3600"/>
          </a:p>
        </p:txBody>
      </p:sp>
      <p:pic>
        <p:nvPicPr>
          <p:cNvPr id="342" name="Google Shape;342;p57"/>
          <p:cNvPicPr preferRelativeResize="0"/>
          <p:nvPr/>
        </p:nvPicPr>
        <p:blipFill>
          <a:blip r:embed="rId3">
            <a:alphaModFix/>
          </a:blip>
          <a:stretch>
            <a:fillRect/>
          </a:stretch>
        </p:blipFill>
        <p:spPr>
          <a:xfrm>
            <a:off x="862025" y="2048875"/>
            <a:ext cx="8281975" cy="2108782"/>
          </a:xfrm>
          <a:prstGeom prst="rect">
            <a:avLst/>
          </a:prstGeom>
          <a:noFill/>
          <a:ln>
            <a:noFill/>
          </a:ln>
        </p:spPr>
      </p:pic>
      <p:cxnSp>
        <p:nvCxnSpPr>
          <p:cNvPr id="343" name="Google Shape;343;p57"/>
          <p:cNvCxnSpPr/>
          <p:nvPr/>
        </p:nvCxnSpPr>
        <p:spPr>
          <a:xfrm>
            <a:off x="323850" y="2152650"/>
            <a:ext cx="1400100" cy="1028700"/>
          </a:xfrm>
          <a:prstGeom prst="straightConnector1">
            <a:avLst/>
          </a:prstGeom>
          <a:noFill/>
          <a:ln w="114300" cap="flat" cmpd="sng">
            <a:solidFill>
              <a:srgbClr val="FF0000"/>
            </a:solidFill>
            <a:prstDash val="solid"/>
            <a:round/>
            <a:headEnd type="none" w="med" len="med"/>
            <a:tailEnd type="triangle" w="med" len="med"/>
          </a:ln>
        </p:spPr>
      </p:cxnSp>
      <p:cxnSp>
        <p:nvCxnSpPr>
          <p:cNvPr id="344" name="Google Shape;344;p57"/>
          <p:cNvCxnSpPr/>
          <p:nvPr/>
        </p:nvCxnSpPr>
        <p:spPr>
          <a:xfrm rot="10800000" flipH="1">
            <a:off x="609600" y="3628950"/>
            <a:ext cx="1071600" cy="1305000"/>
          </a:xfrm>
          <a:prstGeom prst="straightConnector1">
            <a:avLst/>
          </a:prstGeom>
          <a:noFill/>
          <a:ln w="114300" cap="flat" cmpd="sng">
            <a:solidFill>
              <a:srgbClr val="FF0000"/>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58"/>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Parli. Pro Demonstration</a:t>
            </a:r>
            <a:endParaRPr sz="3600"/>
          </a:p>
        </p:txBody>
      </p:sp>
      <p:sp>
        <p:nvSpPr>
          <p:cNvPr id="351" name="Google Shape;351;p58"/>
          <p:cNvSpPr txBox="1">
            <a:spLocks noGrp="1"/>
          </p:cNvSpPr>
          <p:nvPr>
            <p:ph type="subTitle" idx="1"/>
          </p:nvPr>
        </p:nvSpPr>
        <p:spPr>
          <a:xfrm>
            <a:off x="5819650" y="2306681"/>
            <a:ext cx="2505900" cy="308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Add an entry of demonstrating at least 10 parliamentary procedures if you have not already passed your Parli Pro test.  </a:t>
            </a:r>
            <a:endParaRPr sz="2600"/>
          </a:p>
          <a:p>
            <a:pPr marL="0" lvl="0" indent="0" algn="ctr" rtl="0">
              <a:spcBef>
                <a:spcPts val="0"/>
              </a:spcBef>
              <a:spcAft>
                <a:spcPts val="0"/>
              </a:spcAft>
              <a:buNone/>
            </a:pPr>
            <a:r>
              <a:rPr lang="en" sz="2600"/>
              <a:t>See next slide for an example. </a:t>
            </a:r>
            <a:endParaRPr sz="2600"/>
          </a:p>
        </p:txBody>
      </p:sp>
      <p:pic>
        <p:nvPicPr>
          <p:cNvPr id="2" name="Picture 1">
            <a:extLst>
              <a:ext uri="{FF2B5EF4-FFF2-40B4-BE49-F238E27FC236}">
                <a16:creationId xmlns:a16="http://schemas.microsoft.com/office/drawing/2014/main" id="{14B3552C-B34C-A1C0-7596-E933349BF19B}"/>
              </a:ext>
            </a:extLst>
          </p:cNvPr>
          <p:cNvPicPr>
            <a:picLocks noChangeAspect="1"/>
          </p:cNvPicPr>
          <p:nvPr/>
        </p:nvPicPr>
        <p:blipFill>
          <a:blip r:embed="rId3"/>
          <a:stretch>
            <a:fillRect/>
          </a:stretch>
        </p:blipFill>
        <p:spPr>
          <a:xfrm>
            <a:off x="156148" y="174808"/>
            <a:ext cx="4415852" cy="2489867"/>
          </a:xfrm>
          <a:prstGeom prst="rect">
            <a:avLst/>
          </a:prstGeom>
        </p:spPr>
      </p:pic>
      <p:pic>
        <p:nvPicPr>
          <p:cNvPr id="3" name="Picture 2">
            <a:extLst>
              <a:ext uri="{FF2B5EF4-FFF2-40B4-BE49-F238E27FC236}">
                <a16:creationId xmlns:a16="http://schemas.microsoft.com/office/drawing/2014/main" id="{93A828BD-3B1F-0C44-6C6F-94306B133FD0}"/>
              </a:ext>
            </a:extLst>
          </p:cNvPr>
          <p:cNvPicPr>
            <a:picLocks noChangeAspect="1"/>
          </p:cNvPicPr>
          <p:nvPr/>
        </p:nvPicPr>
        <p:blipFill>
          <a:blip r:embed="rId4"/>
          <a:stretch>
            <a:fillRect/>
          </a:stretch>
        </p:blipFill>
        <p:spPr>
          <a:xfrm>
            <a:off x="1634937" y="2958533"/>
            <a:ext cx="2258644" cy="3724659"/>
          </a:xfrm>
          <a:prstGeom prst="rect">
            <a:avLst/>
          </a:prstGeom>
        </p:spPr>
      </p:pic>
      <p:cxnSp>
        <p:nvCxnSpPr>
          <p:cNvPr id="4" name="Google Shape;326;p55">
            <a:extLst>
              <a:ext uri="{FF2B5EF4-FFF2-40B4-BE49-F238E27FC236}">
                <a16:creationId xmlns:a16="http://schemas.microsoft.com/office/drawing/2014/main" id="{723B712D-1EEF-4275-5B52-BE193758C525}"/>
              </a:ext>
            </a:extLst>
          </p:cNvPr>
          <p:cNvCxnSpPr>
            <a:cxnSpLocks/>
          </p:cNvCxnSpPr>
          <p:nvPr/>
        </p:nvCxnSpPr>
        <p:spPr>
          <a:xfrm flipH="1" flipV="1">
            <a:off x="2182761" y="1617900"/>
            <a:ext cx="3431458" cy="1340633"/>
          </a:xfrm>
          <a:prstGeom prst="straightConnector1">
            <a:avLst/>
          </a:prstGeom>
          <a:noFill/>
          <a:ln w="76200"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50EC1ED3-15F0-B54A-FEF3-704EFD75133A}"/>
              </a:ext>
            </a:extLst>
          </p:cNvPr>
          <p:cNvSpPr txBox="1"/>
          <p:nvPr/>
        </p:nvSpPr>
        <p:spPr>
          <a:xfrm>
            <a:off x="7624751" y="174808"/>
            <a:ext cx="1026243" cy="400110"/>
          </a:xfrm>
          <a:prstGeom prst="rect">
            <a:avLst/>
          </a:prstGeom>
          <a:solidFill>
            <a:srgbClr val="D2DEEA"/>
          </a:solidFill>
        </p:spPr>
        <p:txBody>
          <a:bodyPr wrap="none" rtlCol="0">
            <a:spAutoFit/>
          </a:bodyPr>
          <a:lstStyle/>
          <a:p>
            <a:r>
              <a:rPr lang="en-US" sz="2000" dirty="0"/>
              <a:t>Journal</a:t>
            </a:r>
          </a:p>
        </p:txBody>
      </p:sp>
      <p:sp>
        <p:nvSpPr>
          <p:cNvPr id="6" name="TextBox 5">
            <a:extLst>
              <a:ext uri="{FF2B5EF4-FFF2-40B4-BE49-F238E27FC236}">
                <a16:creationId xmlns:a16="http://schemas.microsoft.com/office/drawing/2014/main" id="{F1F640C7-5ABB-D9C1-A884-86805853D3B6}"/>
              </a:ext>
            </a:extLst>
          </p:cNvPr>
          <p:cNvSpPr txBox="1"/>
          <p:nvPr/>
        </p:nvSpPr>
        <p:spPr>
          <a:xfrm rot="1407644">
            <a:off x="3548789" y="1919744"/>
            <a:ext cx="1851789" cy="400110"/>
          </a:xfrm>
          <a:prstGeom prst="rect">
            <a:avLst/>
          </a:prstGeom>
          <a:solidFill>
            <a:srgbClr val="D2DEEA"/>
          </a:solidFill>
        </p:spPr>
        <p:txBody>
          <a:bodyPr wrap="none" rtlCol="0">
            <a:spAutoFit/>
          </a:bodyPr>
          <a:lstStyle/>
          <a:p>
            <a:r>
              <a:rPr lang="en-US" sz="2000" dirty="0">
                <a:solidFill>
                  <a:srgbClr val="FF0000"/>
                </a:solidFill>
              </a:rPr>
              <a:t>Click Here first</a:t>
            </a:r>
          </a:p>
        </p:txBody>
      </p:sp>
      <p:cxnSp>
        <p:nvCxnSpPr>
          <p:cNvPr id="7" name="Google Shape;326;p55">
            <a:extLst>
              <a:ext uri="{FF2B5EF4-FFF2-40B4-BE49-F238E27FC236}">
                <a16:creationId xmlns:a16="http://schemas.microsoft.com/office/drawing/2014/main" id="{B5B56CDE-1C3F-A45E-D6BC-A83D74A13772}"/>
              </a:ext>
            </a:extLst>
          </p:cNvPr>
          <p:cNvCxnSpPr>
            <a:cxnSpLocks/>
          </p:cNvCxnSpPr>
          <p:nvPr/>
        </p:nvCxnSpPr>
        <p:spPr>
          <a:xfrm flipH="1">
            <a:off x="3460955" y="4532671"/>
            <a:ext cx="2556387" cy="757665"/>
          </a:xfrm>
          <a:prstGeom prst="straightConnector1">
            <a:avLst/>
          </a:prstGeom>
          <a:noFill/>
          <a:ln w="76200" cap="flat" cmpd="sng">
            <a:solidFill>
              <a:srgbClr val="FF0000"/>
            </a:solidFill>
            <a:prstDash val="solid"/>
            <a:round/>
            <a:headEnd type="none" w="med" len="med"/>
            <a:tailEnd type="triangle" w="med" len="med"/>
          </a:ln>
        </p:spPr>
      </p:cxnSp>
      <p:sp>
        <p:nvSpPr>
          <p:cNvPr id="8" name="TextBox 7">
            <a:extLst>
              <a:ext uri="{FF2B5EF4-FFF2-40B4-BE49-F238E27FC236}">
                <a16:creationId xmlns:a16="http://schemas.microsoft.com/office/drawing/2014/main" id="{00B49081-6269-85E0-B97A-3A58709920A2}"/>
              </a:ext>
            </a:extLst>
          </p:cNvPr>
          <p:cNvSpPr txBox="1"/>
          <p:nvPr/>
        </p:nvSpPr>
        <p:spPr>
          <a:xfrm rot="20619427">
            <a:off x="3727493" y="4047682"/>
            <a:ext cx="2023311" cy="707886"/>
          </a:xfrm>
          <a:prstGeom prst="rect">
            <a:avLst/>
          </a:prstGeom>
          <a:solidFill>
            <a:srgbClr val="D2DEEA"/>
          </a:solidFill>
        </p:spPr>
        <p:txBody>
          <a:bodyPr wrap="none" rtlCol="0">
            <a:spAutoFit/>
          </a:bodyPr>
          <a:lstStyle/>
          <a:p>
            <a:r>
              <a:rPr lang="en-US" sz="2000" dirty="0">
                <a:solidFill>
                  <a:srgbClr val="FF0000"/>
                </a:solidFill>
              </a:rPr>
              <a:t>Click Here next</a:t>
            </a:r>
          </a:p>
          <a:p>
            <a:r>
              <a:rPr lang="en-US" sz="2000" dirty="0">
                <a:solidFill>
                  <a:srgbClr val="FF0000"/>
                </a:solidFill>
              </a:rPr>
              <a:t>To log </a:t>
            </a:r>
            <a:r>
              <a:rPr lang="en-US" sz="2000" dirty="0" err="1">
                <a:solidFill>
                  <a:srgbClr val="FF0000"/>
                </a:solidFill>
              </a:rPr>
              <a:t>parli</a:t>
            </a:r>
            <a:r>
              <a:rPr lang="en-US" sz="2000" dirty="0">
                <a:solidFill>
                  <a:srgbClr val="FF0000"/>
                </a:solidFill>
              </a:rPr>
              <a:t> pros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9"/>
          <p:cNvSpPr txBox="1">
            <a:spLocks noGrp="1"/>
          </p:cNvSpPr>
          <p:nvPr>
            <p:ph type="title"/>
          </p:nvPr>
        </p:nvSpPr>
        <p:spPr>
          <a:xfrm>
            <a:off x="-34575" y="497839"/>
            <a:ext cx="7017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 of Parli Pro Demostration</a:t>
            </a:r>
            <a:endParaRPr/>
          </a:p>
        </p:txBody>
      </p:sp>
      <p:pic>
        <p:nvPicPr>
          <p:cNvPr id="358" name="Google Shape;358;p59"/>
          <p:cNvPicPr preferRelativeResize="0"/>
          <p:nvPr/>
        </p:nvPicPr>
        <p:blipFill>
          <a:blip r:embed="rId3">
            <a:alphaModFix/>
          </a:blip>
          <a:stretch>
            <a:fillRect/>
          </a:stretch>
        </p:blipFill>
        <p:spPr>
          <a:xfrm>
            <a:off x="647700" y="1730225"/>
            <a:ext cx="8343899" cy="2122350"/>
          </a:xfrm>
          <a:prstGeom prst="rect">
            <a:avLst/>
          </a:prstGeom>
          <a:noFill/>
          <a:ln>
            <a:noFill/>
          </a:ln>
        </p:spPr>
      </p:pic>
      <p:cxnSp>
        <p:nvCxnSpPr>
          <p:cNvPr id="359" name="Google Shape;359;p59"/>
          <p:cNvCxnSpPr/>
          <p:nvPr/>
        </p:nvCxnSpPr>
        <p:spPr>
          <a:xfrm>
            <a:off x="0" y="2533650"/>
            <a:ext cx="1400100" cy="1028700"/>
          </a:xfrm>
          <a:prstGeom prst="straightConnector1">
            <a:avLst/>
          </a:prstGeom>
          <a:noFill/>
          <a:ln w="114300" cap="flat" cmpd="sng">
            <a:solidFill>
              <a:srgbClr val="FF0000"/>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aphicFrame>
        <p:nvGraphicFramePr>
          <p:cNvPr id="364" name="Google Shape;364;p60"/>
          <p:cNvGraphicFramePr/>
          <p:nvPr/>
        </p:nvGraphicFramePr>
        <p:xfrm>
          <a:off x="583163" y="1854925"/>
          <a:ext cx="8215800" cy="4571840"/>
        </p:xfrm>
        <a:graphic>
          <a:graphicData uri="http://schemas.openxmlformats.org/drawingml/2006/table">
            <a:tbl>
              <a:tblPr>
                <a:noFill/>
                <a:tableStyleId>{39DFA4D0-FA2F-4189-B3AF-D9B0531FE3F1}</a:tableStyleId>
              </a:tblPr>
              <a:tblGrid>
                <a:gridCol w="1446700">
                  <a:extLst>
                    <a:ext uri="{9D8B030D-6E8A-4147-A177-3AD203B41FA5}">
                      <a16:colId xmlns:a16="http://schemas.microsoft.com/office/drawing/2014/main" val="20000"/>
                    </a:ext>
                  </a:extLst>
                </a:gridCol>
                <a:gridCol w="6769100">
                  <a:extLst>
                    <a:ext uri="{9D8B030D-6E8A-4147-A177-3AD203B41FA5}">
                      <a16:colId xmlns:a16="http://schemas.microsoft.com/office/drawing/2014/main" val="20001"/>
                    </a:ext>
                  </a:extLst>
                </a:gridCol>
              </a:tblGrid>
              <a:tr h="362200">
                <a:tc>
                  <a:txBody>
                    <a:bodyPr/>
                    <a:lstStyle/>
                    <a:p>
                      <a:pPr marL="0" lvl="0" indent="0" algn="l" rtl="0">
                        <a:spcBef>
                          <a:spcPts val="0"/>
                        </a:spcBef>
                        <a:spcAft>
                          <a:spcPts val="0"/>
                        </a:spcAft>
                        <a:buNone/>
                      </a:pPr>
                      <a:r>
                        <a:rPr lang="en" sz="2400" b="1">
                          <a:latin typeface="Shadows Into Light Two"/>
                          <a:ea typeface="Shadows Into Light Two"/>
                          <a:cs typeface="Shadows Into Light Two"/>
                          <a:sym typeface="Shadows Into Light Two"/>
                        </a:rPr>
                        <a:t>Category </a:t>
                      </a:r>
                      <a:endParaRPr sz="2400" b="1">
                        <a:latin typeface="Shadows Into Light Two"/>
                        <a:ea typeface="Shadows Into Light Two"/>
                        <a:cs typeface="Shadows Into Light Two"/>
                        <a:sym typeface="Shadows Into Light Two"/>
                      </a:endParaRPr>
                    </a:p>
                  </a:txBody>
                  <a:tcPr marL="91425" marR="91425" marT="121900" marB="121900">
                    <a:solidFill>
                      <a:srgbClr val="FFFFFF"/>
                    </a:solidFill>
                  </a:tcPr>
                </a:tc>
                <a:tc>
                  <a:txBody>
                    <a:bodyPr/>
                    <a:lstStyle/>
                    <a:p>
                      <a:pPr marL="0" lvl="0" indent="0" algn="l" rtl="0">
                        <a:spcBef>
                          <a:spcPts val="0"/>
                        </a:spcBef>
                        <a:spcAft>
                          <a:spcPts val="0"/>
                        </a:spcAft>
                        <a:buNone/>
                      </a:pPr>
                      <a:r>
                        <a:rPr lang="en" sz="2400" b="1">
                          <a:latin typeface="Shadows Into Light Two"/>
                          <a:ea typeface="Shadows Into Light Two"/>
                          <a:cs typeface="Shadows Into Light Two"/>
                          <a:sym typeface="Shadows Into Light Two"/>
                        </a:rPr>
                        <a:t>Examples of activities</a:t>
                      </a:r>
                      <a:endParaRPr sz="2400" b="1">
                        <a:latin typeface="Shadows Into Light Two"/>
                        <a:ea typeface="Shadows Into Light Two"/>
                        <a:cs typeface="Shadows Into Light Two"/>
                        <a:sym typeface="Shadows Into Light Two"/>
                      </a:endParaRPr>
                    </a:p>
                  </a:txBody>
                  <a:tcPr marL="91425" marR="91425" marT="121900" marB="121900">
                    <a:solidFill>
                      <a:srgbClr val="FFFFFF"/>
                    </a:solidFill>
                  </a:tcPr>
                </a:tc>
                <a:extLst>
                  <a:ext uri="{0D108BD9-81ED-4DB2-BD59-A6C34878D82A}">
                    <a16:rowId xmlns:a16="http://schemas.microsoft.com/office/drawing/2014/main" val="10000"/>
                  </a:ext>
                </a:extLst>
              </a:tr>
              <a:tr h="1613075">
                <a:tc>
                  <a:txBody>
                    <a:bodyPr/>
                    <a:lstStyle/>
                    <a:p>
                      <a:pPr marL="0" lvl="0" indent="0" algn="l" rtl="0">
                        <a:spcBef>
                          <a:spcPts val="0"/>
                        </a:spcBef>
                        <a:spcAft>
                          <a:spcPts val="0"/>
                        </a:spcAft>
                        <a:buNone/>
                      </a:pPr>
                      <a:r>
                        <a:rPr lang="en" sz="2400" b="1">
                          <a:latin typeface="Shadows Into Light Two"/>
                          <a:ea typeface="Shadows Into Light Two"/>
                          <a:cs typeface="Shadows Into Light Two"/>
                          <a:sym typeface="Shadows Into Light Two"/>
                        </a:rPr>
                        <a:t>LDEs</a:t>
                      </a:r>
                      <a:endParaRPr sz="2400" b="1">
                        <a:latin typeface="Shadows Into Light Two"/>
                        <a:ea typeface="Shadows Into Light Two"/>
                        <a:cs typeface="Shadows Into Light Two"/>
                        <a:sym typeface="Shadows Into Light Two"/>
                      </a:endParaRPr>
                    </a:p>
                  </a:txBody>
                  <a:tcPr marL="91425" marR="91425" marT="121900" marB="121900">
                    <a:solidFill>
                      <a:srgbClr val="FFFFFF"/>
                    </a:solidFill>
                  </a:tcPr>
                </a:tc>
                <a:tc>
                  <a:txBody>
                    <a:bodyPr/>
                    <a:lstStyle/>
                    <a:p>
                      <a:pPr marL="0" lvl="0" indent="0" algn="l" rtl="0">
                        <a:lnSpc>
                          <a:spcPct val="100000"/>
                        </a:lnSpc>
                        <a:spcBef>
                          <a:spcPts val="0"/>
                        </a:spcBef>
                        <a:spcAft>
                          <a:spcPts val="0"/>
                        </a:spcAft>
                        <a:buNone/>
                      </a:pPr>
                      <a:r>
                        <a:rPr lang="en" sz="2000">
                          <a:latin typeface="Shadows Into Light Two"/>
                          <a:ea typeface="Shadows Into Light Two"/>
                          <a:cs typeface="Shadows Into Light Two"/>
                          <a:sym typeface="Shadows Into Light Two"/>
                        </a:rPr>
                        <a:t>Leadership Development Events, prepared public speaking, junior prepared public speaking, extemporaneous public speaking,  soil stewardship speaking, Texas FFA Spanish Creed Invitational or an invitational LDE or speaking event sponsored by an FFA partner.</a:t>
                      </a:r>
                      <a:endParaRPr sz="2000">
                        <a:latin typeface="Shadows Into Light Two"/>
                        <a:ea typeface="Shadows Into Light Two"/>
                        <a:cs typeface="Shadows Into Light Two"/>
                        <a:sym typeface="Shadows Into Light Two"/>
                      </a:endParaRPr>
                    </a:p>
                  </a:txBody>
                  <a:tcPr marL="91425" marR="91425" marT="121900" marB="121900">
                    <a:solidFill>
                      <a:srgbClr val="FFFFFF"/>
                    </a:solidFill>
                  </a:tcPr>
                </a:tc>
                <a:extLst>
                  <a:ext uri="{0D108BD9-81ED-4DB2-BD59-A6C34878D82A}">
                    <a16:rowId xmlns:a16="http://schemas.microsoft.com/office/drawing/2014/main" val="10001"/>
                  </a:ext>
                </a:extLst>
              </a:tr>
              <a:tr h="648875">
                <a:tc>
                  <a:txBody>
                    <a:bodyPr/>
                    <a:lstStyle/>
                    <a:p>
                      <a:pPr marL="0" lvl="0" indent="0" algn="l" rtl="0">
                        <a:spcBef>
                          <a:spcPts val="0"/>
                        </a:spcBef>
                        <a:spcAft>
                          <a:spcPts val="0"/>
                        </a:spcAft>
                        <a:buNone/>
                      </a:pPr>
                      <a:r>
                        <a:rPr lang="en" sz="2400" b="1">
                          <a:latin typeface="Shadows Into Light Two"/>
                          <a:ea typeface="Shadows Into Light Two"/>
                          <a:cs typeface="Shadows Into Light Two"/>
                          <a:sym typeface="Shadows Into Light Two"/>
                        </a:rPr>
                        <a:t>CDEs</a:t>
                      </a:r>
                      <a:endParaRPr sz="2400" b="1">
                        <a:latin typeface="Shadows Into Light Two"/>
                        <a:ea typeface="Shadows Into Light Two"/>
                        <a:cs typeface="Shadows Into Light Two"/>
                        <a:sym typeface="Shadows Into Light Two"/>
                      </a:endParaRPr>
                    </a:p>
                  </a:txBody>
                  <a:tcPr marL="91425" marR="91425" marT="121900" marB="121900">
                    <a:solidFill>
                      <a:srgbClr val="FFFFFF"/>
                    </a:solidFill>
                  </a:tcPr>
                </a:tc>
                <a:tc>
                  <a:txBody>
                    <a:bodyPr/>
                    <a:lstStyle/>
                    <a:p>
                      <a:pPr marL="0" lvl="0" indent="0" algn="l" rtl="0">
                        <a:lnSpc>
                          <a:spcPct val="100000"/>
                        </a:lnSpc>
                        <a:spcBef>
                          <a:spcPts val="0"/>
                        </a:spcBef>
                        <a:spcAft>
                          <a:spcPts val="0"/>
                        </a:spcAft>
                        <a:buNone/>
                      </a:pPr>
                      <a:r>
                        <a:rPr lang="en" sz="2000">
                          <a:latin typeface="Shadows Into Light Two"/>
                          <a:ea typeface="Shadows Into Light Two"/>
                          <a:cs typeface="Shadows Into Light Two"/>
                          <a:sym typeface="Shadows Into Light Two"/>
                        </a:rPr>
                        <a:t>Career Development Events - sponsored by Texas FFA or FFA partner</a:t>
                      </a:r>
                      <a:endParaRPr sz="2000">
                        <a:latin typeface="Shadows Into Light Two"/>
                        <a:ea typeface="Shadows Into Light Two"/>
                        <a:cs typeface="Shadows Into Light Two"/>
                        <a:sym typeface="Shadows Into Light Two"/>
                      </a:endParaRPr>
                    </a:p>
                  </a:txBody>
                  <a:tcPr marL="91425" marR="91425" marT="121900" marB="121900">
                    <a:solidFill>
                      <a:srgbClr val="FFFFFF"/>
                    </a:solidFill>
                  </a:tcPr>
                </a:tc>
                <a:extLst>
                  <a:ext uri="{0D108BD9-81ED-4DB2-BD59-A6C34878D82A}">
                    <a16:rowId xmlns:a16="http://schemas.microsoft.com/office/drawing/2014/main" val="10002"/>
                  </a:ext>
                </a:extLst>
              </a:tr>
              <a:tr h="909475">
                <a:tc>
                  <a:txBody>
                    <a:bodyPr/>
                    <a:lstStyle/>
                    <a:p>
                      <a:pPr marL="0" lvl="0" indent="0" algn="l" rtl="0">
                        <a:spcBef>
                          <a:spcPts val="0"/>
                        </a:spcBef>
                        <a:spcAft>
                          <a:spcPts val="0"/>
                        </a:spcAft>
                        <a:buNone/>
                      </a:pPr>
                      <a:r>
                        <a:rPr lang="en" sz="2400" b="1">
                          <a:latin typeface="Shadows Into Light Two"/>
                          <a:ea typeface="Shadows Into Light Two"/>
                          <a:cs typeface="Shadows Into Light Two"/>
                          <a:sym typeface="Shadows Into Light Two"/>
                        </a:rPr>
                        <a:t>Convention &amp; Meetings</a:t>
                      </a:r>
                      <a:endParaRPr sz="2400" b="1">
                        <a:latin typeface="Shadows Into Light Two"/>
                        <a:ea typeface="Shadows Into Light Two"/>
                        <a:cs typeface="Shadows Into Light Two"/>
                        <a:sym typeface="Shadows Into Light Two"/>
                      </a:endParaRPr>
                    </a:p>
                  </a:txBody>
                  <a:tcPr marL="91425" marR="91425" marT="121900" marB="121900">
                    <a:solidFill>
                      <a:srgbClr val="FFFFFF"/>
                    </a:solidFill>
                  </a:tcPr>
                </a:tc>
                <a:tc>
                  <a:txBody>
                    <a:bodyPr/>
                    <a:lstStyle/>
                    <a:p>
                      <a:pPr marL="0" lvl="0" indent="0" algn="l" rtl="0">
                        <a:lnSpc>
                          <a:spcPct val="100000"/>
                        </a:lnSpc>
                        <a:spcBef>
                          <a:spcPts val="0"/>
                        </a:spcBef>
                        <a:spcAft>
                          <a:spcPts val="0"/>
                        </a:spcAft>
                        <a:buNone/>
                      </a:pPr>
                      <a:r>
                        <a:rPr lang="en" sz="2000" dirty="0">
                          <a:latin typeface="Shadows Into Light Two"/>
                          <a:ea typeface="Shadows Into Light Two"/>
                          <a:cs typeface="Shadows Into Light Two"/>
                          <a:sym typeface="Shadows Into Light Two"/>
                        </a:rPr>
                        <a:t>Official FFA district, area, state or national conventions, meetings or banquets as an attendee or voting delegate</a:t>
                      </a:r>
                      <a:endParaRPr sz="2000" dirty="0">
                        <a:latin typeface="Shadows Into Light Two"/>
                        <a:ea typeface="Shadows Into Light Two"/>
                        <a:cs typeface="Shadows Into Light Two"/>
                        <a:sym typeface="Shadows Into Light Two"/>
                      </a:endParaRPr>
                    </a:p>
                  </a:txBody>
                  <a:tcPr marL="91425" marR="91425" marT="121900" marB="121900">
                    <a:solidFill>
                      <a:srgbClr val="FFFFFF"/>
                    </a:solidFill>
                  </a:tcPr>
                </a:tc>
                <a:extLst>
                  <a:ext uri="{0D108BD9-81ED-4DB2-BD59-A6C34878D82A}">
                    <a16:rowId xmlns:a16="http://schemas.microsoft.com/office/drawing/2014/main" val="10003"/>
                  </a:ext>
                </a:extLst>
              </a:tr>
            </a:tbl>
          </a:graphicData>
        </a:graphic>
      </p:graphicFrame>
      <p:sp>
        <p:nvSpPr>
          <p:cNvPr id="365" name="Google Shape;365;p60"/>
          <p:cNvSpPr txBox="1">
            <a:spLocks noGrp="1"/>
          </p:cNvSpPr>
          <p:nvPr>
            <p:ph type="title" idx="4294967295"/>
          </p:nvPr>
        </p:nvSpPr>
        <p:spPr>
          <a:xfrm>
            <a:off x="-450" y="496870"/>
            <a:ext cx="9144000" cy="954300"/>
          </a:xfrm>
          <a:prstGeom prst="rect">
            <a:avLst/>
          </a:prstGeom>
        </p:spPr>
        <p:txBody>
          <a:bodyPr spcFirstLastPara="1" wrap="square" lIns="91425" tIns="91425" rIns="91425" bIns="91425" anchor="t" anchorCtr="0">
            <a:noAutofit/>
          </a:bodyPr>
          <a:lstStyle/>
          <a:p>
            <a:pPr marL="0" lvl="0" indent="0" algn="ctr" rtl="0">
              <a:lnSpc>
                <a:spcPct val="75000"/>
              </a:lnSpc>
              <a:spcBef>
                <a:spcPts val="0"/>
              </a:spcBef>
              <a:spcAft>
                <a:spcPts val="0"/>
              </a:spcAft>
              <a:buNone/>
            </a:pPr>
            <a:r>
              <a:rPr lang="en" sz="3000" dirty="0"/>
              <a:t>Must have at least 10 activities in at least 3 categories</a:t>
            </a:r>
            <a:br>
              <a:rPr lang="en" sz="3800" dirty="0"/>
            </a:br>
            <a:r>
              <a:rPr lang="en" sz="2000" dirty="0"/>
              <a:t>(There are 6 different categories listed on slides 24&amp;25 (this slide and the next slide))</a:t>
            </a:r>
            <a:endParaRPr sz="3800" dirty="0"/>
          </a:p>
        </p:txBody>
      </p:sp>
      <p:sp>
        <p:nvSpPr>
          <p:cNvPr id="2" name="TextBox 1">
            <a:extLst>
              <a:ext uri="{FF2B5EF4-FFF2-40B4-BE49-F238E27FC236}">
                <a16:creationId xmlns:a16="http://schemas.microsoft.com/office/drawing/2014/main" id="{7BC64725-58B2-D40B-1D41-4B9208C3A1D5}"/>
              </a:ext>
            </a:extLst>
          </p:cNvPr>
          <p:cNvSpPr txBox="1"/>
          <p:nvPr/>
        </p:nvSpPr>
        <p:spPr>
          <a:xfrm>
            <a:off x="4935405" y="6303865"/>
            <a:ext cx="3863558" cy="400110"/>
          </a:xfrm>
          <a:prstGeom prst="rect">
            <a:avLst/>
          </a:prstGeom>
          <a:solidFill>
            <a:srgbClr val="D2DEEA"/>
          </a:solidFill>
        </p:spPr>
        <p:txBody>
          <a:bodyPr wrap="none" rtlCol="0">
            <a:spAutoFit/>
          </a:bodyPr>
          <a:lstStyle/>
          <a:p>
            <a:r>
              <a:rPr lang="en-US" sz="2000" dirty="0">
                <a:solidFill>
                  <a:srgbClr val="FF0000"/>
                </a:solidFill>
              </a:rPr>
              <a:t>You will log these in your journal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aphicFrame>
        <p:nvGraphicFramePr>
          <p:cNvPr id="370" name="Google Shape;370;p61"/>
          <p:cNvGraphicFramePr/>
          <p:nvPr/>
        </p:nvGraphicFramePr>
        <p:xfrm>
          <a:off x="583163" y="1854925"/>
          <a:ext cx="8225325" cy="4328000"/>
        </p:xfrm>
        <a:graphic>
          <a:graphicData uri="http://schemas.openxmlformats.org/drawingml/2006/table">
            <a:tbl>
              <a:tblPr>
                <a:noFill/>
                <a:tableStyleId>{39DFA4D0-FA2F-4189-B3AF-D9B0531FE3F1}</a:tableStyleId>
              </a:tblPr>
              <a:tblGrid>
                <a:gridCol w="1448375">
                  <a:extLst>
                    <a:ext uri="{9D8B030D-6E8A-4147-A177-3AD203B41FA5}">
                      <a16:colId xmlns:a16="http://schemas.microsoft.com/office/drawing/2014/main" val="20000"/>
                    </a:ext>
                  </a:extLst>
                </a:gridCol>
                <a:gridCol w="6776950">
                  <a:extLst>
                    <a:ext uri="{9D8B030D-6E8A-4147-A177-3AD203B41FA5}">
                      <a16:colId xmlns:a16="http://schemas.microsoft.com/office/drawing/2014/main" val="20001"/>
                    </a:ext>
                  </a:extLst>
                </a:gridCol>
              </a:tblGrid>
              <a:tr h="316100">
                <a:tc>
                  <a:txBody>
                    <a:bodyPr/>
                    <a:lstStyle/>
                    <a:p>
                      <a:pPr marL="0" lvl="0" indent="0" algn="l" rtl="0">
                        <a:spcBef>
                          <a:spcPts val="0"/>
                        </a:spcBef>
                        <a:spcAft>
                          <a:spcPts val="0"/>
                        </a:spcAft>
                        <a:buNone/>
                      </a:pPr>
                      <a:r>
                        <a:rPr lang="en" sz="2400" b="1">
                          <a:latin typeface="Shadows Into Light Two"/>
                          <a:ea typeface="Shadows Into Light Two"/>
                          <a:cs typeface="Shadows Into Light Two"/>
                          <a:sym typeface="Shadows Into Light Two"/>
                        </a:rPr>
                        <a:t>Category </a:t>
                      </a:r>
                      <a:endParaRPr sz="2400" b="1">
                        <a:latin typeface="Shadows Into Light Two"/>
                        <a:ea typeface="Shadows Into Light Two"/>
                        <a:cs typeface="Shadows Into Light Two"/>
                        <a:sym typeface="Shadows Into Light Two"/>
                      </a:endParaRPr>
                    </a:p>
                  </a:txBody>
                  <a:tcPr marL="91425" marR="91425" marT="121900" marB="121900">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2400" b="1">
                          <a:latin typeface="Shadows Into Light Two"/>
                          <a:ea typeface="Shadows Into Light Two"/>
                          <a:cs typeface="Shadows Into Light Two"/>
                          <a:sym typeface="Shadows Into Light Two"/>
                        </a:rPr>
                        <a:t>Examples of activities</a:t>
                      </a:r>
                      <a:endParaRPr sz="2400" b="1">
                        <a:latin typeface="Shadows Into Light Two"/>
                        <a:ea typeface="Shadows Into Light Two"/>
                        <a:cs typeface="Shadows Into Light Two"/>
                        <a:sym typeface="Shadows Into Light Two"/>
                      </a:endParaRPr>
                    </a:p>
                  </a:txBody>
                  <a:tcPr marL="91425" marR="91425" marT="121900" marB="121900">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04975">
                <a:tc>
                  <a:txBody>
                    <a:bodyPr/>
                    <a:lstStyle/>
                    <a:p>
                      <a:pPr marL="0" lvl="0" indent="0" algn="l" rtl="0">
                        <a:lnSpc>
                          <a:spcPct val="100000"/>
                        </a:lnSpc>
                        <a:spcBef>
                          <a:spcPts val="0"/>
                        </a:spcBef>
                        <a:spcAft>
                          <a:spcPts val="0"/>
                        </a:spcAft>
                        <a:buNone/>
                      </a:pPr>
                      <a:r>
                        <a:rPr lang="en" sz="2400" b="1">
                          <a:latin typeface="Shadows Into Light Two"/>
                          <a:ea typeface="Shadows Into Light Two"/>
                          <a:cs typeface="Shadows Into Light Two"/>
                          <a:sym typeface="Shadows Into Light Two"/>
                        </a:rPr>
                        <a:t>Project Shows</a:t>
                      </a:r>
                      <a:endParaRPr sz="2400" b="1">
                        <a:latin typeface="Shadows Into Light Two"/>
                        <a:ea typeface="Shadows Into Light Two"/>
                        <a:cs typeface="Shadows Into Light Two"/>
                        <a:sym typeface="Shadows Into Light Two"/>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 sz="2000">
                          <a:latin typeface="Shadows Into Light Two"/>
                          <a:ea typeface="Shadows Into Light Two"/>
                          <a:cs typeface="Shadows Into Light Two"/>
                          <a:sym typeface="Shadows Into Light Two"/>
                        </a:rPr>
                        <a:t>Exhibiting of market or breeding livestock, agriscience fair, or projects built or produced by the student </a:t>
                      </a:r>
                      <a:endParaRPr sz="2000">
                        <a:latin typeface="Shadows Into Light Two"/>
                        <a:ea typeface="Shadows Into Light Two"/>
                        <a:cs typeface="Shadows Into Light Two"/>
                        <a:sym typeface="Shadows Into Light Two"/>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93850">
                <a:tc>
                  <a:txBody>
                    <a:bodyPr/>
                    <a:lstStyle/>
                    <a:p>
                      <a:pPr marL="0" lvl="0" indent="0" algn="l" rtl="0">
                        <a:lnSpc>
                          <a:spcPct val="100000"/>
                        </a:lnSpc>
                        <a:spcBef>
                          <a:spcPts val="0"/>
                        </a:spcBef>
                        <a:spcAft>
                          <a:spcPts val="0"/>
                        </a:spcAft>
                        <a:buNone/>
                      </a:pPr>
                      <a:r>
                        <a:rPr lang="en" sz="2400" b="1">
                          <a:latin typeface="Shadows Into Light Two"/>
                          <a:ea typeface="Shadows Into Light Two"/>
                          <a:cs typeface="Shadows Into Light Two"/>
                          <a:sym typeface="Shadows Into Light Two"/>
                        </a:rPr>
                        <a:t>Student Awards</a:t>
                      </a:r>
                      <a:endParaRPr sz="2400" b="1">
                        <a:latin typeface="Shadows Into Light Two"/>
                        <a:ea typeface="Shadows Into Light Two"/>
                        <a:cs typeface="Shadows Into Light Two"/>
                        <a:sym typeface="Shadows Into Light Two"/>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 sz="2000">
                          <a:latin typeface="Shadows Into Light Two"/>
                          <a:ea typeface="Shadows Into Light Two"/>
                          <a:cs typeface="Shadows Into Light Two"/>
                          <a:sym typeface="Shadows Into Light Two"/>
                        </a:rPr>
                        <a:t>Application above the district level for star awards, proficiency awards, John Justin “Standard of the West” Award.</a:t>
                      </a:r>
                      <a:endParaRPr sz="2000">
                        <a:latin typeface="Shadows Into Light Two"/>
                        <a:ea typeface="Shadows Into Light Two"/>
                        <a:cs typeface="Shadows Into Light Two"/>
                        <a:sym typeface="Shadows Into Light Two"/>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260500">
                <a:tc>
                  <a:txBody>
                    <a:bodyPr/>
                    <a:lstStyle/>
                    <a:p>
                      <a:pPr marL="0" lvl="0" indent="0" algn="l" rtl="0">
                        <a:lnSpc>
                          <a:spcPct val="100000"/>
                        </a:lnSpc>
                        <a:spcBef>
                          <a:spcPts val="0"/>
                        </a:spcBef>
                        <a:spcAft>
                          <a:spcPts val="0"/>
                        </a:spcAft>
                        <a:buNone/>
                      </a:pPr>
                      <a:r>
                        <a:rPr lang="en" sz="2400" b="1">
                          <a:latin typeface="Shadows Into Light Two"/>
                          <a:ea typeface="Shadows Into Light Two"/>
                          <a:cs typeface="Shadows Into Light Two"/>
                          <a:sym typeface="Shadows Into Light Two"/>
                        </a:rPr>
                        <a:t>Leadership &amp; Service</a:t>
                      </a:r>
                      <a:endParaRPr sz="2400" b="1">
                        <a:latin typeface="Shadows Into Light Two"/>
                        <a:ea typeface="Shadows Into Light Two"/>
                        <a:cs typeface="Shadows Into Light Two"/>
                        <a:sym typeface="Shadows Into Light Two"/>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 sz="2000">
                          <a:latin typeface="Shadows Into Light Two"/>
                          <a:ea typeface="Shadows Into Light Two"/>
                          <a:cs typeface="Shadows Into Light Two"/>
                          <a:sym typeface="Shadows Into Light Two"/>
                        </a:rPr>
                        <a:t>leadership camps, conferences and workshops, greenhand camps and activities that are service-driven in nature such as district, area, state or national service projects. Courtesy corps, Ford Leadership Scholars, Foundation Ambassadors, talent, national band and chorus, and state chorus participation </a:t>
                      </a:r>
                      <a:endParaRPr sz="2000">
                        <a:latin typeface="Shadows Into Light Two"/>
                        <a:ea typeface="Shadows Into Light Two"/>
                        <a:cs typeface="Shadows Into Light Two"/>
                        <a:sym typeface="Shadows Into Light Two"/>
                      </a:endParaRPr>
                    </a:p>
                  </a:txBody>
                  <a:tcPr marL="91425" marR="91425"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371" name="Google Shape;371;p61"/>
          <p:cNvSpPr txBox="1">
            <a:spLocks noGrp="1"/>
          </p:cNvSpPr>
          <p:nvPr>
            <p:ph type="title" idx="4294967295"/>
          </p:nvPr>
        </p:nvSpPr>
        <p:spPr>
          <a:xfrm>
            <a:off x="-79513" y="447175"/>
            <a:ext cx="9223063" cy="954300"/>
          </a:xfrm>
          <a:prstGeom prst="rect">
            <a:avLst/>
          </a:prstGeom>
        </p:spPr>
        <p:txBody>
          <a:bodyPr spcFirstLastPara="1" wrap="square" lIns="91425" tIns="91425" rIns="91425" bIns="91425" anchor="t" anchorCtr="0">
            <a:noAutofit/>
          </a:bodyPr>
          <a:lstStyle/>
          <a:p>
            <a:pPr marL="0" lvl="0" indent="0" algn="ctr" rtl="0">
              <a:lnSpc>
                <a:spcPct val="75000"/>
              </a:lnSpc>
              <a:spcBef>
                <a:spcPts val="0"/>
              </a:spcBef>
              <a:spcAft>
                <a:spcPts val="0"/>
              </a:spcAft>
              <a:buNone/>
            </a:pPr>
            <a:r>
              <a:rPr lang="en" sz="3000" dirty="0"/>
              <a:t>Must have at least 10 activities in at least 3 categories</a:t>
            </a:r>
            <a:br>
              <a:rPr lang="en" sz="6600" dirty="0"/>
            </a:br>
            <a:r>
              <a:rPr lang="en" sz="2000" dirty="0"/>
              <a:t>(There are 6 different categories listed on slides 24&amp;25 (the slide before and this slide))</a:t>
            </a:r>
            <a:endParaRPr sz="2000" dirty="0"/>
          </a:p>
        </p:txBody>
      </p:sp>
      <p:sp>
        <p:nvSpPr>
          <p:cNvPr id="2" name="TextBox 1">
            <a:extLst>
              <a:ext uri="{FF2B5EF4-FFF2-40B4-BE49-F238E27FC236}">
                <a16:creationId xmlns:a16="http://schemas.microsoft.com/office/drawing/2014/main" id="{847478A6-F28F-67E3-038B-1E9852AF518C}"/>
              </a:ext>
            </a:extLst>
          </p:cNvPr>
          <p:cNvSpPr txBox="1"/>
          <p:nvPr/>
        </p:nvSpPr>
        <p:spPr>
          <a:xfrm>
            <a:off x="4944930" y="6236265"/>
            <a:ext cx="3863558" cy="400110"/>
          </a:xfrm>
          <a:prstGeom prst="rect">
            <a:avLst/>
          </a:prstGeom>
          <a:solidFill>
            <a:srgbClr val="D2DEEA"/>
          </a:solidFill>
        </p:spPr>
        <p:txBody>
          <a:bodyPr wrap="none" rtlCol="0">
            <a:spAutoFit/>
          </a:bodyPr>
          <a:lstStyle/>
          <a:p>
            <a:r>
              <a:rPr lang="en-US" sz="2000" dirty="0">
                <a:solidFill>
                  <a:srgbClr val="FF0000"/>
                </a:solidFill>
              </a:rPr>
              <a:t>You will log these in your journal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2"/>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Competition Activities</a:t>
            </a:r>
            <a:endParaRPr/>
          </a:p>
        </p:txBody>
      </p:sp>
      <p:sp>
        <p:nvSpPr>
          <p:cNvPr id="377" name="Google Shape;377;p62"/>
          <p:cNvSpPr txBox="1">
            <a:spLocks noGrp="1"/>
          </p:cNvSpPr>
          <p:nvPr>
            <p:ph type="subTitle" idx="1"/>
          </p:nvPr>
        </p:nvSpPr>
        <p:spPr>
          <a:xfrm>
            <a:off x="5720283" y="1922100"/>
            <a:ext cx="3108142" cy="34700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 any LDEs, CDEs or Speaking Events you did here</a:t>
            </a:r>
          </a:p>
          <a:p>
            <a:pPr marL="0" lvl="0" indent="0" algn="l" rtl="0">
              <a:spcBef>
                <a:spcPts val="0"/>
              </a:spcBef>
              <a:spcAft>
                <a:spcPts val="0"/>
              </a:spcAft>
              <a:buNone/>
            </a:pPr>
            <a:r>
              <a:rPr lang="en" dirty="0"/>
              <a:t>**Remember you can easily find this information on judgingcard event results as shown on slide 12**</a:t>
            </a:r>
          </a:p>
          <a:p>
            <a:pPr marL="0" lvl="0" indent="0" algn="l" rtl="0">
              <a:spcBef>
                <a:spcPts val="0"/>
              </a:spcBef>
              <a:spcAft>
                <a:spcPts val="0"/>
              </a:spcAft>
              <a:buNone/>
            </a:pPr>
            <a:endParaRPr sz="2600" dirty="0"/>
          </a:p>
          <a:p>
            <a:pPr marL="0" lvl="0" indent="0" algn="l" rtl="0">
              <a:spcBef>
                <a:spcPts val="0"/>
              </a:spcBef>
              <a:spcAft>
                <a:spcPts val="0"/>
              </a:spcAft>
              <a:buNone/>
            </a:pPr>
            <a:r>
              <a:rPr lang="en" sz="2000" dirty="0"/>
              <a:t>See next slide for example</a:t>
            </a:r>
            <a:endParaRPr sz="2000" dirty="0"/>
          </a:p>
          <a:p>
            <a:pPr marL="0" lvl="0" indent="0" algn="l" rtl="0">
              <a:spcBef>
                <a:spcPts val="0"/>
              </a:spcBef>
              <a:spcAft>
                <a:spcPts val="0"/>
              </a:spcAft>
              <a:buNone/>
            </a:pPr>
            <a:endParaRPr sz="2600" dirty="0"/>
          </a:p>
        </p:txBody>
      </p:sp>
      <p:sp>
        <p:nvSpPr>
          <p:cNvPr id="2" name="TextBox 1">
            <a:extLst>
              <a:ext uri="{FF2B5EF4-FFF2-40B4-BE49-F238E27FC236}">
                <a16:creationId xmlns:a16="http://schemas.microsoft.com/office/drawing/2014/main" id="{F8718FCB-5251-0A23-31E0-0C8D56E7BC52}"/>
              </a:ext>
            </a:extLst>
          </p:cNvPr>
          <p:cNvSpPr txBox="1"/>
          <p:nvPr/>
        </p:nvSpPr>
        <p:spPr>
          <a:xfrm>
            <a:off x="7802182" y="125113"/>
            <a:ext cx="1026243" cy="400110"/>
          </a:xfrm>
          <a:prstGeom prst="rect">
            <a:avLst/>
          </a:prstGeom>
          <a:solidFill>
            <a:srgbClr val="D2DEEA"/>
          </a:solidFill>
        </p:spPr>
        <p:txBody>
          <a:bodyPr wrap="none" rtlCol="0">
            <a:spAutoFit/>
          </a:bodyPr>
          <a:lstStyle/>
          <a:p>
            <a:r>
              <a:rPr lang="en-US" sz="2000" dirty="0"/>
              <a:t>Journal</a:t>
            </a:r>
          </a:p>
        </p:txBody>
      </p:sp>
      <p:pic>
        <p:nvPicPr>
          <p:cNvPr id="3" name="Picture 2">
            <a:extLst>
              <a:ext uri="{FF2B5EF4-FFF2-40B4-BE49-F238E27FC236}">
                <a16:creationId xmlns:a16="http://schemas.microsoft.com/office/drawing/2014/main" id="{05137F01-58F3-0EA3-69B0-C7516E891DD3}"/>
              </a:ext>
            </a:extLst>
          </p:cNvPr>
          <p:cNvPicPr>
            <a:picLocks noChangeAspect="1"/>
          </p:cNvPicPr>
          <p:nvPr/>
        </p:nvPicPr>
        <p:blipFill>
          <a:blip r:embed="rId3"/>
          <a:stretch>
            <a:fillRect/>
          </a:stretch>
        </p:blipFill>
        <p:spPr>
          <a:xfrm>
            <a:off x="156148" y="174808"/>
            <a:ext cx="4415852" cy="2489867"/>
          </a:xfrm>
          <a:prstGeom prst="rect">
            <a:avLst/>
          </a:prstGeom>
        </p:spPr>
      </p:pic>
      <p:pic>
        <p:nvPicPr>
          <p:cNvPr id="4" name="Picture 3">
            <a:extLst>
              <a:ext uri="{FF2B5EF4-FFF2-40B4-BE49-F238E27FC236}">
                <a16:creationId xmlns:a16="http://schemas.microsoft.com/office/drawing/2014/main" id="{75C49470-1CA1-8C35-E512-D1E4104205F5}"/>
              </a:ext>
            </a:extLst>
          </p:cNvPr>
          <p:cNvPicPr>
            <a:picLocks noChangeAspect="1"/>
          </p:cNvPicPr>
          <p:nvPr/>
        </p:nvPicPr>
        <p:blipFill>
          <a:blip r:embed="rId4"/>
          <a:stretch>
            <a:fillRect/>
          </a:stretch>
        </p:blipFill>
        <p:spPr>
          <a:xfrm>
            <a:off x="1634937" y="2958533"/>
            <a:ext cx="2258644" cy="3724659"/>
          </a:xfrm>
          <a:prstGeom prst="rect">
            <a:avLst/>
          </a:prstGeom>
        </p:spPr>
      </p:pic>
      <p:cxnSp>
        <p:nvCxnSpPr>
          <p:cNvPr id="5" name="Google Shape;326;p55">
            <a:extLst>
              <a:ext uri="{FF2B5EF4-FFF2-40B4-BE49-F238E27FC236}">
                <a16:creationId xmlns:a16="http://schemas.microsoft.com/office/drawing/2014/main" id="{C13D9F02-0B87-E90E-AEB7-DA9EBD883CC6}"/>
              </a:ext>
            </a:extLst>
          </p:cNvPr>
          <p:cNvCxnSpPr>
            <a:cxnSpLocks/>
          </p:cNvCxnSpPr>
          <p:nvPr/>
        </p:nvCxnSpPr>
        <p:spPr>
          <a:xfrm flipH="1" flipV="1">
            <a:off x="2182761" y="1617900"/>
            <a:ext cx="3431458" cy="1340633"/>
          </a:xfrm>
          <a:prstGeom prst="straightConnector1">
            <a:avLst/>
          </a:prstGeom>
          <a:noFill/>
          <a:ln w="76200" cap="flat" cmpd="sng">
            <a:solidFill>
              <a:srgbClr val="FF0000"/>
            </a:solidFill>
            <a:prstDash val="solid"/>
            <a:round/>
            <a:headEnd type="none" w="med" len="med"/>
            <a:tailEnd type="triangle" w="med" len="med"/>
          </a:ln>
        </p:spPr>
      </p:cxnSp>
      <p:sp>
        <p:nvSpPr>
          <p:cNvPr id="6" name="TextBox 5">
            <a:extLst>
              <a:ext uri="{FF2B5EF4-FFF2-40B4-BE49-F238E27FC236}">
                <a16:creationId xmlns:a16="http://schemas.microsoft.com/office/drawing/2014/main" id="{9B2EB393-FBF2-D379-E837-59D7A3706B7C}"/>
              </a:ext>
            </a:extLst>
          </p:cNvPr>
          <p:cNvSpPr txBox="1"/>
          <p:nvPr/>
        </p:nvSpPr>
        <p:spPr>
          <a:xfrm rot="1407644">
            <a:off x="3548789" y="1919744"/>
            <a:ext cx="1851789" cy="400110"/>
          </a:xfrm>
          <a:prstGeom prst="rect">
            <a:avLst/>
          </a:prstGeom>
          <a:solidFill>
            <a:srgbClr val="D2DEEA"/>
          </a:solidFill>
        </p:spPr>
        <p:txBody>
          <a:bodyPr wrap="none" rtlCol="0">
            <a:spAutoFit/>
          </a:bodyPr>
          <a:lstStyle/>
          <a:p>
            <a:r>
              <a:rPr lang="en-US" sz="2000" dirty="0">
                <a:solidFill>
                  <a:srgbClr val="FF0000"/>
                </a:solidFill>
              </a:rPr>
              <a:t>Click Here first</a:t>
            </a:r>
          </a:p>
        </p:txBody>
      </p:sp>
      <p:cxnSp>
        <p:nvCxnSpPr>
          <p:cNvPr id="7" name="Google Shape;326;p55">
            <a:extLst>
              <a:ext uri="{FF2B5EF4-FFF2-40B4-BE49-F238E27FC236}">
                <a16:creationId xmlns:a16="http://schemas.microsoft.com/office/drawing/2014/main" id="{622CE95C-50B9-78F7-D6B1-D2C98BCD2DCE}"/>
              </a:ext>
            </a:extLst>
          </p:cNvPr>
          <p:cNvCxnSpPr>
            <a:cxnSpLocks/>
          </p:cNvCxnSpPr>
          <p:nvPr/>
        </p:nvCxnSpPr>
        <p:spPr>
          <a:xfrm flipH="1" flipV="1">
            <a:off x="3180522" y="3899468"/>
            <a:ext cx="2539761" cy="604793"/>
          </a:xfrm>
          <a:prstGeom prst="straightConnector1">
            <a:avLst/>
          </a:prstGeom>
          <a:noFill/>
          <a:ln w="76200" cap="flat" cmpd="sng">
            <a:solidFill>
              <a:srgbClr val="FF0000"/>
            </a:solidFill>
            <a:prstDash val="solid"/>
            <a:round/>
            <a:headEnd type="none" w="med" len="med"/>
            <a:tailEnd type="triangle" w="med" len="med"/>
          </a:ln>
        </p:spPr>
      </p:cxnSp>
      <p:sp>
        <p:nvSpPr>
          <p:cNvPr id="8" name="TextBox 7">
            <a:extLst>
              <a:ext uri="{FF2B5EF4-FFF2-40B4-BE49-F238E27FC236}">
                <a16:creationId xmlns:a16="http://schemas.microsoft.com/office/drawing/2014/main" id="{79FF4726-C3E5-A65D-E308-2EECF9C4B33D}"/>
              </a:ext>
            </a:extLst>
          </p:cNvPr>
          <p:cNvSpPr txBox="1"/>
          <p:nvPr/>
        </p:nvSpPr>
        <p:spPr>
          <a:xfrm rot="797536">
            <a:off x="3627176" y="3507430"/>
            <a:ext cx="2056973" cy="553998"/>
          </a:xfrm>
          <a:prstGeom prst="rect">
            <a:avLst/>
          </a:prstGeom>
          <a:solidFill>
            <a:srgbClr val="D2DEEA"/>
          </a:solidFill>
        </p:spPr>
        <p:txBody>
          <a:bodyPr wrap="none" rtlCol="0">
            <a:spAutoFit/>
          </a:bodyPr>
          <a:lstStyle/>
          <a:p>
            <a:r>
              <a:rPr lang="en-US" sz="1500" dirty="0">
                <a:solidFill>
                  <a:srgbClr val="FF0000"/>
                </a:solidFill>
              </a:rPr>
              <a:t>Click Here next</a:t>
            </a:r>
          </a:p>
          <a:p>
            <a:r>
              <a:rPr lang="en-US" sz="1500" dirty="0">
                <a:solidFill>
                  <a:srgbClr val="FF0000"/>
                </a:solidFill>
              </a:rPr>
              <a:t>To log CDE/LDE/SDE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63"/>
          <p:cNvPicPr preferRelativeResize="0"/>
          <p:nvPr/>
        </p:nvPicPr>
        <p:blipFill>
          <a:blip r:embed="rId3">
            <a:alphaModFix/>
          </a:blip>
          <a:stretch>
            <a:fillRect/>
          </a:stretch>
        </p:blipFill>
        <p:spPr>
          <a:xfrm>
            <a:off x="196975" y="1764276"/>
            <a:ext cx="8725820" cy="4035325"/>
          </a:xfrm>
          <a:prstGeom prst="rect">
            <a:avLst/>
          </a:prstGeom>
          <a:noFill/>
          <a:ln>
            <a:noFill/>
          </a:ln>
        </p:spPr>
      </p:pic>
      <p:sp>
        <p:nvSpPr>
          <p:cNvPr id="385" name="Google Shape;385;p63"/>
          <p:cNvSpPr txBox="1">
            <a:spLocks noGrp="1"/>
          </p:cNvSpPr>
          <p:nvPr>
            <p:ph type="title"/>
          </p:nvPr>
        </p:nvSpPr>
        <p:spPr>
          <a:xfrm>
            <a:off x="96100" y="447175"/>
            <a:ext cx="75789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Example of Competition Activities</a:t>
            </a:r>
            <a:endParaRPr sz="3600"/>
          </a:p>
        </p:txBody>
      </p:sp>
      <p:sp>
        <p:nvSpPr>
          <p:cNvPr id="386" name="Google Shape;386;p63"/>
          <p:cNvSpPr txBox="1">
            <a:spLocks noGrp="1"/>
          </p:cNvSpPr>
          <p:nvPr>
            <p:ph type="body" idx="1"/>
          </p:nvPr>
        </p:nvSpPr>
        <p:spPr>
          <a:xfrm>
            <a:off x="5029575" y="2206600"/>
            <a:ext cx="3836400" cy="7812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FF0000"/>
                </a:solidFill>
              </a:rPr>
              <a:t>Name of Contest, look on Judging Card</a:t>
            </a:r>
            <a:endParaRPr sz="2000" b="1">
              <a:solidFill>
                <a:srgbClr val="FF0000"/>
              </a:solidFill>
            </a:endParaRPr>
          </a:p>
        </p:txBody>
      </p:sp>
      <p:sp>
        <p:nvSpPr>
          <p:cNvPr id="387" name="Google Shape;387;p63"/>
          <p:cNvSpPr/>
          <p:nvPr/>
        </p:nvSpPr>
        <p:spPr>
          <a:xfrm>
            <a:off x="2256100" y="2614525"/>
            <a:ext cx="2830200" cy="3543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3"/>
          <p:cNvSpPr/>
          <p:nvPr/>
        </p:nvSpPr>
        <p:spPr>
          <a:xfrm>
            <a:off x="2371725" y="4993600"/>
            <a:ext cx="1019100" cy="505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3"/>
          <p:cNvSpPr txBox="1">
            <a:spLocks noGrp="1"/>
          </p:cNvSpPr>
          <p:nvPr>
            <p:ph type="body" idx="1"/>
          </p:nvPr>
        </p:nvSpPr>
        <p:spPr>
          <a:xfrm>
            <a:off x="4291650" y="3139000"/>
            <a:ext cx="4631100" cy="7812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FF0000"/>
                </a:solidFill>
              </a:rPr>
              <a:t>Complete this accurately. Everything but Area or State is going to be invitational</a:t>
            </a:r>
            <a:endParaRPr sz="2000" b="1">
              <a:solidFill>
                <a:srgbClr val="FF0000"/>
              </a:solidFill>
            </a:endParaRPr>
          </a:p>
        </p:txBody>
      </p:sp>
      <p:sp>
        <p:nvSpPr>
          <p:cNvPr id="390" name="Google Shape;390;p63"/>
          <p:cNvSpPr txBox="1">
            <a:spLocks noGrp="1"/>
          </p:cNvSpPr>
          <p:nvPr>
            <p:ph type="body" idx="1"/>
          </p:nvPr>
        </p:nvSpPr>
        <p:spPr>
          <a:xfrm>
            <a:off x="5656500" y="4071400"/>
            <a:ext cx="3487500" cy="11409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FF0000"/>
                </a:solidFill>
              </a:rPr>
              <a:t>You can put any placings that or awards here if they are something you are proud of. </a:t>
            </a:r>
            <a:endParaRPr sz="2000" b="1">
              <a:solidFill>
                <a:srgbClr val="FF0000"/>
              </a:solidFill>
            </a:endParaRPr>
          </a:p>
        </p:txBody>
      </p:sp>
      <p:cxnSp>
        <p:nvCxnSpPr>
          <p:cNvPr id="391" name="Google Shape;391;p63"/>
          <p:cNvCxnSpPr/>
          <p:nvPr/>
        </p:nvCxnSpPr>
        <p:spPr>
          <a:xfrm flipH="1">
            <a:off x="4003800" y="4390692"/>
            <a:ext cx="1490700" cy="6000"/>
          </a:xfrm>
          <a:prstGeom prst="straightConnector1">
            <a:avLst/>
          </a:prstGeom>
          <a:noFill/>
          <a:ln w="38100" cap="flat" cmpd="sng">
            <a:solidFill>
              <a:srgbClr val="FF0000"/>
            </a:solidFill>
            <a:prstDash val="solid"/>
            <a:round/>
            <a:headEnd type="none" w="med" len="med"/>
            <a:tailEnd type="triangle" w="med" len="med"/>
          </a:ln>
        </p:spPr>
      </p:cxnSp>
      <p:sp>
        <p:nvSpPr>
          <p:cNvPr id="392" name="Google Shape;392;p63"/>
          <p:cNvSpPr/>
          <p:nvPr/>
        </p:nvSpPr>
        <p:spPr>
          <a:xfrm>
            <a:off x="2238375" y="3309100"/>
            <a:ext cx="1647900" cy="4488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 name="Google Shape;393;p63"/>
          <p:cNvCxnSpPr>
            <a:endCxn id="388" idx="5"/>
          </p:cNvCxnSpPr>
          <p:nvPr/>
        </p:nvCxnSpPr>
        <p:spPr>
          <a:xfrm rot="10800000">
            <a:off x="3241581" y="5425071"/>
            <a:ext cx="1568400" cy="823200"/>
          </a:xfrm>
          <a:prstGeom prst="straightConnector1">
            <a:avLst/>
          </a:prstGeom>
          <a:noFill/>
          <a:ln w="38100" cap="flat" cmpd="sng">
            <a:solidFill>
              <a:srgbClr val="FF0000"/>
            </a:solidFill>
            <a:prstDash val="solid"/>
            <a:round/>
            <a:headEnd type="none" w="med" len="med"/>
            <a:tailEnd type="triangle" w="med" len="med"/>
          </a:ln>
        </p:spPr>
      </p:cxnSp>
      <p:sp>
        <p:nvSpPr>
          <p:cNvPr id="394" name="Google Shape;394;p63"/>
          <p:cNvSpPr txBox="1">
            <a:spLocks noGrp="1"/>
          </p:cNvSpPr>
          <p:nvPr>
            <p:ph type="body" idx="1"/>
          </p:nvPr>
        </p:nvSpPr>
        <p:spPr>
          <a:xfrm>
            <a:off x="4856325" y="5650200"/>
            <a:ext cx="4182900" cy="11409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FF0000"/>
                </a:solidFill>
              </a:rPr>
              <a:t>Only put the time that you were in the contest, don’t include travel time to and from the contest. </a:t>
            </a:r>
            <a:endParaRPr sz="2000" b="1">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4"/>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Other FFA Activities</a:t>
            </a:r>
            <a:endParaRPr sz="3600"/>
          </a:p>
        </p:txBody>
      </p:sp>
      <p:sp>
        <p:nvSpPr>
          <p:cNvPr id="400" name="Google Shape;400;p64"/>
          <p:cNvSpPr txBox="1">
            <a:spLocks noGrp="1"/>
          </p:cNvSpPr>
          <p:nvPr>
            <p:ph type="subTitle" idx="1"/>
          </p:nvPr>
        </p:nvSpPr>
        <p:spPr>
          <a:xfrm>
            <a:off x="5524469" y="2077644"/>
            <a:ext cx="3033121" cy="39090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Add stockshows, District, Area or State Conventions, Leadership workshops Such as Elite Conference, Greenhand Camp, Fall District Meeting</a:t>
            </a:r>
          </a:p>
          <a:p>
            <a:pPr marL="0" lvl="0" indent="0" algn="l" rtl="0">
              <a:spcBef>
                <a:spcPts val="0"/>
              </a:spcBef>
              <a:spcAft>
                <a:spcPts val="0"/>
              </a:spcAft>
              <a:buNone/>
            </a:pPr>
            <a:endParaRPr sz="2400" dirty="0"/>
          </a:p>
          <a:p>
            <a:pPr marL="0" lvl="0" indent="0" algn="l" rtl="0">
              <a:spcBef>
                <a:spcPts val="0"/>
              </a:spcBef>
              <a:spcAft>
                <a:spcPts val="0"/>
              </a:spcAft>
              <a:buNone/>
            </a:pPr>
            <a:r>
              <a:rPr lang="en" sz="2400" dirty="0"/>
              <a:t>See next slide for an example</a:t>
            </a:r>
            <a:endParaRPr sz="2400" dirty="0"/>
          </a:p>
        </p:txBody>
      </p:sp>
      <p:sp>
        <p:nvSpPr>
          <p:cNvPr id="2" name="TextBox 1">
            <a:extLst>
              <a:ext uri="{FF2B5EF4-FFF2-40B4-BE49-F238E27FC236}">
                <a16:creationId xmlns:a16="http://schemas.microsoft.com/office/drawing/2014/main" id="{EE7B6F2B-E91A-DF1E-C006-B6873D0B208A}"/>
              </a:ext>
            </a:extLst>
          </p:cNvPr>
          <p:cNvSpPr txBox="1"/>
          <p:nvPr/>
        </p:nvSpPr>
        <p:spPr>
          <a:xfrm>
            <a:off x="7802182" y="125113"/>
            <a:ext cx="1026243" cy="400110"/>
          </a:xfrm>
          <a:prstGeom prst="rect">
            <a:avLst/>
          </a:prstGeom>
          <a:solidFill>
            <a:srgbClr val="D2DEEA"/>
          </a:solidFill>
        </p:spPr>
        <p:txBody>
          <a:bodyPr wrap="none" rtlCol="0">
            <a:spAutoFit/>
          </a:bodyPr>
          <a:lstStyle/>
          <a:p>
            <a:r>
              <a:rPr lang="en-US" sz="2000" dirty="0"/>
              <a:t>Journal</a:t>
            </a:r>
          </a:p>
        </p:txBody>
      </p:sp>
      <p:pic>
        <p:nvPicPr>
          <p:cNvPr id="3" name="Picture 2">
            <a:extLst>
              <a:ext uri="{FF2B5EF4-FFF2-40B4-BE49-F238E27FC236}">
                <a16:creationId xmlns:a16="http://schemas.microsoft.com/office/drawing/2014/main" id="{5459969E-6F8A-5716-D5A1-6549FA210016}"/>
              </a:ext>
            </a:extLst>
          </p:cNvPr>
          <p:cNvPicPr>
            <a:picLocks noChangeAspect="1"/>
          </p:cNvPicPr>
          <p:nvPr/>
        </p:nvPicPr>
        <p:blipFill>
          <a:blip r:embed="rId3"/>
          <a:stretch>
            <a:fillRect/>
          </a:stretch>
        </p:blipFill>
        <p:spPr>
          <a:xfrm>
            <a:off x="156148" y="174808"/>
            <a:ext cx="4415852" cy="2489867"/>
          </a:xfrm>
          <a:prstGeom prst="rect">
            <a:avLst/>
          </a:prstGeom>
        </p:spPr>
      </p:pic>
      <p:pic>
        <p:nvPicPr>
          <p:cNvPr id="4" name="Picture 3">
            <a:extLst>
              <a:ext uri="{FF2B5EF4-FFF2-40B4-BE49-F238E27FC236}">
                <a16:creationId xmlns:a16="http://schemas.microsoft.com/office/drawing/2014/main" id="{93227652-E7CB-D81D-4F0F-7FE8E5B04422}"/>
              </a:ext>
            </a:extLst>
          </p:cNvPr>
          <p:cNvPicPr>
            <a:picLocks noChangeAspect="1"/>
          </p:cNvPicPr>
          <p:nvPr/>
        </p:nvPicPr>
        <p:blipFill>
          <a:blip r:embed="rId4"/>
          <a:stretch>
            <a:fillRect/>
          </a:stretch>
        </p:blipFill>
        <p:spPr>
          <a:xfrm>
            <a:off x="1634937" y="2958533"/>
            <a:ext cx="2258644" cy="3724659"/>
          </a:xfrm>
          <a:prstGeom prst="rect">
            <a:avLst/>
          </a:prstGeom>
        </p:spPr>
      </p:pic>
      <p:cxnSp>
        <p:nvCxnSpPr>
          <p:cNvPr id="5" name="Google Shape;326;p55">
            <a:extLst>
              <a:ext uri="{FF2B5EF4-FFF2-40B4-BE49-F238E27FC236}">
                <a16:creationId xmlns:a16="http://schemas.microsoft.com/office/drawing/2014/main" id="{F0143575-1207-B769-A7D0-FE5CC4F1E05C}"/>
              </a:ext>
            </a:extLst>
          </p:cNvPr>
          <p:cNvCxnSpPr>
            <a:cxnSpLocks/>
          </p:cNvCxnSpPr>
          <p:nvPr/>
        </p:nvCxnSpPr>
        <p:spPr>
          <a:xfrm flipH="1" flipV="1">
            <a:off x="2182761" y="1617900"/>
            <a:ext cx="3431458" cy="1340633"/>
          </a:xfrm>
          <a:prstGeom prst="straightConnector1">
            <a:avLst/>
          </a:prstGeom>
          <a:noFill/>
          <a:ln w="76200" cap="flat" cmpd="sng">
            <a:solidFill>
              <a:srgbClr val="FF0000"/>
            </a:solidFill>
            <a:prstDash val="solid"/>
            <a:round/>
            <a:headEnd type="none" w="med" len="med"/>
            <a:tailEnd type="triangle" w="med" len="med"/>
          </a:ln>
        </p:spPr>
      </p:cxnSp>
      <p:sp>
        <p:nvSpPr>
          <p:cNvPr id="6" name="TextBox 5">
            <a:extLst>
              <a:ext uri="{FF2B5EF4-FFF2-40B4-BE49-F238E27FC236}">
                <a16:creationId xmlns:a16="http://schemas.microsoft.com/office/drawing/2014/main" id="{59FC5A22-7FC5-FA39-D981-5C27477D769E}"/>
              </a:ext>
            </a:extLst>
          </p:cNvPr>
          <p:cNvSpPr txBox="1"/>
          <p:nvPr/>
        </p:nvSpPr>
        <p:spPr>
          <a:xfrm rot="1407644">
            <a:off x="3548789" y="1919744"/>
            <a:ext cx="1851789" cy="400110"/>
          </a:xfrm>
          <a:prstGeom prst="rect">
            <a:avLst/>
          </a:prstGeom>
          <a:solidFill>
            <a:srgbClr val="D2DEEA"/>
          </a:solidFill>
        </p:spPr>
        <p:txBody>
          <a:bodyPr wrap="none" rtlCol="0">
            <a:spAutoFit/>
          </a:bodyPr>
          <a:lstStyle/>
          <a:p>
            <a:r>
              <a:rPr lang="en-US" sz="2000" dirty="0">
                <a:solidFill>
                  <a:srgbClr val="FF0000"/>
                </a:solidFill>
              </a:rPr>
              <a:t>Click Here first</a:t>
            </a:r>
          </a:p>
        </p:txBody>
      </p:sp>
      <p:cxnSp>
        <p:nvCxnSpPr>
          <p:cNvPr id="7" name="Google Shape;326;p55">
            <a:extLst>
              <a:ext uri="{FF2B5EF4-FFF2-40B4-BE49-F238E27FC236}">
                <a16:creationId xmlns:a16="http://schemas.microsoft.com/office/drawing/2014/main" id="{0B9CDD5D-EB8E-5D54-D793-AB01535E0580}"/>
              </a:ext>
            </a:extLst>
          </p:cNvPr>
          <p:cNvCxnSpPr>
            <a:cxnSpLocks/>
          </p:cNvCxnSpPr>
          <p:nvPr/>
        </p:nvCxnSpPr>
        <p:spPr>
          <a:xfrm flipH="1">
            <a:off x="3586735" y="4721087"/>
            <a:ext cx="2017471" cy="1156268"/>
          </a:xfrm>
          <a:prstGeom prst="straightConnector1">
            <a:avLst/>
          </a:prstGeom>
          <a:noFill/>
          <a:ln w="76200" cap="flat" cmpd="sng">
            <a:solidFill>
              <a:srgbClr val="FF0000"/>
            </a:solidFill>
            <a:prstDash val="solid"/>
            <a:round/>
            <a:headEnd type="none" w="med" len="med"/>
            <a:tailEnd type="triangle" w="med" len="med"/>
          </a:ln>
        </p:spPr>
      </p:cxnSp>
      <p:sp>
        <p:nvSpPr>
          <p:cNvPr id="8" name="TextBox 7">
            <a:extLst>
              <a:ext uri="{FF2B5EF4-FFF2-40B4-BE49-F238E27FC236}">
                <a16:creationId xmlns:a16="http://schemas.microsoft.com/office/drawing/2014/main" id="{4EE06BEC-4738-3E60-34A6-893F7FA78C8D}"/>
              </a:ext>
            </a:extLst>
          </p:cNvPr>
          <p:cNvSpPr txBox="1"/>
          <p:nvPr/>
        </p:nvSpPr>
        <p:spPr>
          <a:xfrm rot="19856164">
            <a:off x="3504707" y="4691779"/>
            <a:ext cx="1939955" cy="553998"/>
          </a:xfrm>
          <a:prstGeom prst="rect">
            <a:avLst/>
          </a:prstGeom>
          <a:solidFill>
            <a:srgbClr val="D2DEEA"/>
          </a:solidFill>
        </p:spPr>
        <p:txBody>
          <a:bodyPr wrap="none" rtlCol="0">
            <a:spAutoFit/>
          </a:bodyPr>
          <a:lstStyle/>
          <a:p>
            <a:r>
              <a:rPr lang="en-US" sz="1500" dirty="0">
                <a:solidFill>
                  <a:srgbClr val="FF0000"/>
                </a:solidFill>
              </a:rPr>
              <a:t>Click Here next</a:t>
            </a:r>
          </a:p>
          <a:p>
            <a:r>
              <a:rPr lang="en-US" sz="1500" dirty="0">
                <a:solidFill>
                  <a:srgbClr val="FF0000"/>
                </a:solidFill>
              </a:rPr>
              <a:t>To log your activities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65"/>
          <p:cNvPicPr preferRelativeResize="0"/>
          <p:nvPr/>
        </p:nvPicPr>
        <p:blipFill>
          <a:blip r:embed="rId3">
            <a:alphaModFix/>
          </a:blip>
          <a:stretch>
            <a:fillRect/>
          </a:stretch>
        </p:blipFill>
        <p:spPr>
          <a:xfrm>
            <a:off x="96100" y="1578500"/>
            <a:ext cx="8943125" cy="4211417"/>
          </a:xfrm>
          <a:prstGeom prst="rect">
            <a:avLst/>
          </a:prstGeom>
          <a:noFill/>
          <a:ln>
            <a:noFill/>
          </a:ln>
        </p:spPr>
      </p:pic>
      <p:sp>
        <p:nvSpPr>
          <p:cNvPr id="408" name="Google Shape;408;p65"/>
          <p:cNvSpPr txBox="1">
            <a:spLocks noGrp="1"/>
          </p:cNvSpPr>
          <p:nvPr>
            <p:ph type="title"/>
          </p:nvPr>
        </p:nvSpPr>
        <p:spPr>
          <a:xfrm>
            <a:off x="96100" y="447175"/>
            <a:ext cx="68763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Example of Other FFA Activities</a:t>
            </a:r>
            <a:endParaRPr sz="3600"/>
          </a:p>
        </p:txBody>
      </p:sp>
      <p:sp>
        <p:nvSpPr>
          <p:cNvPr id="409" name="Google Shape;409;p65"/>
          <p:cNvSpPr txBox="1">
            <a:spLocks noGrp="1"/>
          </p:cNvSpPr>
          <p:nvPr>
            <p:ph type="body" idx="1"/>
          </p:nvPr>
        </p:nvSpPr>
        <p:spPr>
          <a:xfrm>
            <a:off x="5968575" y="2365200"/>
            <a:ext cx="2616600" cy="5055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FF0000"/>
                </a:solidFill>
              </a:rPr>
              <a:t>Name of Stockshow</a:t>
            </a:r>
            <a:endParaRPr sz="2000" b="1">
              <a:solidFill>
                <a:srgbClr val="FF0000"/>
              </a:solidFill>
            </a:endParaRPr>
          </a:p>
        </p:txBody>
      </p:sp>
      <p:sp>
        <p:nvSpPr>
          <p:cNvPr id="410" name="Google Shape;410;p65"/>
          <p:cNvSpPr/>
          <p:nvPr/>
        </p:nvSpPr>
        <p:spPr>
          <a:xfrm>
            <a:off x="1985775" y="2421902"/>
            <a:ext cx="3982800" cy="4488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5"/>
          <p:cNvSpPr/>
          <p:nvPr/>
        </p:nvSpPr>
        <p:spPr>
          <a:xfrm>
            <a:off x="2333625" y="4894900"/>
            <a:ext cx="1019100" cy="505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5"/>
          <p:cNvSpPr txBox="1">
            <a:spLocks noGrp="1"/>
          </p:cNvSpPr>
          <p:nvPr>
            <p:ph type="body" idx="1"/>
          </p:nvPr>
        </p:nvSpPr>
        <p:spPr>
          <a:xfrm>
            <a:off x="4653600" y="3048675"/>
            <a:ext cx="4271400" cy="7635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60000"/>
              </a:lnSpc>
              <a:spcBef>
                <a:spcPts val="0"/>
              </a:spcBef>
              <a:spcAft>
                <a:spcPts val="0"/>
              </a:spcAft>
              <a:buNone/>
            </a:pPr>
            <a:r>
              <a:rPr lang="en" sz="2000" b="1">
                <a:solidFill>
                  <a:srgbClr val="FF0000"/>
                </a:solidFill>
              </a:rPr>
              <a:t>Major shows - State</a:t>
            </a:r>
            <a:endParaRPr sz="2000" b="1">
              <a:solidFill>
                <a:srgbClr val="FF0000"/>
              </a:solidFill>
            </a:endParaRPr>
          </a:p>
          <a:p>
            <a:pPr marL="0" lvl="0" indent="0" algn="l" rtl="0">
              <a:lnSpc>
                <a:spcPct val="60000"/>
              </a:lnSpc>
              <a:spcBef>
                <a:spcPts val="1600"/>
              </a:spcBef>
              <a:spcAft>
                <a:spcPts val="1600"/>
              </a:spcAft>
              <a:buNone/>
            </a:pPr>
            <a:r>
              <a:rPr lang="en" sz="2000" b="1">
                <a:solidFill>
                  <a:srgbClr val="FF0000"/>
                </a:solidFill>
              </a:rPr>
              <a:t>Progress/Jackpot - Invitational</a:t>
            </a:r>
            <a:endParaRPr sz="2000" b="1">
              <a:solidFill>
                <a:srgbClr val="FF0000"/>
              </a:solidFill>
            </a:endParaRPr>
          </a:p>
        </p:txBody>
      </p:sp>
      <p:sp>
        <p:nvSpPr>
          <p:cNvPr id="413" name="Google Shape;413;p65"/>
          <p:cNvSpPr txBox="1">
            <a:spLocks noGrp="1"/>
          </p:cNvSpPr>
          <p:nvPr>
            <p:ph type="body" idx="1"/>
          </p:nvPr>
        </p:nvSpPr>
        <p:spPr>
          <a:xfrm>
            <a:off x="5656500" y="3990150"/>
            <a:ext cx="3487500" cy="11409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FF0000"/>
                </a:solidFill>
              </a:rPr>
              <a:t>You can put any placings that or awards here if they are something you are proud of. </a:t>
            </a:r>
            <a:endParaRPr sz="2000" b="1">
              <a:solidFill>
                <a:srgbClr val="FF0000"/>
              </a:solidFill>
            </a:endParaRPr>
          </a:p>
        </p:txBody>
      </p:sp>
      <p:cxnSp>
        <p:nvCxnSpPr>
          <p:cNvPr id="414" name="Google Shape;414;p65"/>
          <p:cNvCxnSpPr/>
          <p:nvPr/>
        </p:nvCxnSpPr>
        <p:spPr>
          <a:xfrm flipH="1">
            <a:off x="3984750" y="4358192"/>
            <a:ext cx="1490700" cy="6000"/>
          </a:xfrm>
          <a:prstGeom prst="straightConnector1">
            <a:avLst/>
          </a:prstGeom>
          <a:noFill/>
          <a:ln w="38100" cap="flat" cmpd="sng">
            <a:solidFill>
              <a:srgbClr val="FF0000"/>
            </a:solidFill>
            <a:prstDash val="solid"/>
            <a:round/>
            <a:headEnd type="none" w="med" len="med"/>
            <a:tailEnd type="triangle" w="med" len="med"/>
          </a:ln>
        </p:spPr>
      </p:cxnSp>
      <p:sp>
        <p:nvSpPr>
          <p:cNvPr id="415" name="Google Shape;415;p65"/>
          <p:cNvSpPr/>
          <p:nvPr/>
        </p:nvSpPr>
        <p:spPr>
          <a:xfrm>
            <a:off x="2200275" y="3238175"/>
            <a:ext cx="1666800" cy="3432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6" name="Google Shape;416;p65"/>
          <p:cNvCxnSpPr/>
          <p:nvPr/>
        </p:nvCxnSpPr>
        <p:spPr>
          <a:xfrm rot="10800000">
            <a:off x="3340725" y="5400408"/>
            <a:ext cx="1272900" cy="448800"/>
          </a:xfrm>
          <a:prstGeom prst="straightConnector1">
            <a:avLst/>
          </a:prstGeom>
          <a:noFill/>
          <a:ln w="38100" cap="flat" cmpd="sng">
            <a:solidFill>
              <a:srgbClr val="FF0000"/>
            </a:solidFill>
            <a:prstDash val="solid"/>
            <a:round/>
            <a:headEnd type="none" w="med" len="med"/>
            <a:tailEnd type="triangle" w="med" len="med"/>
          </a:ln>
        </p:spPr>
      </p:cxnSp>
      <p:sp>
        <p:nvSpPr>
          <p:cNvPr id="417" name="Google Shape;417;p65"/>
          <p:cNvSpPr txBox="1">
            <a:spLocks noGrp="1"/>
          </p:cNvSpPr>
          <p:nvPr>
            <p:ph type="body" idx="1"/>
          </p:nvPr>
        </p:nvSpPr>
        <p:spPr>
          <a:xfrm>
            <a:off x="4742100" y="5309025"/>
            <a:ext cx="4182900" cy="1140900"/>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FF0000"/>
                </a:solidFill>
              </a:rPr>
              <a:t>Only put the time that you were in the contest, don’t include travel time to and from the contest. </a:t>
            </a:r>
            <a:endParaRPr sz="2000" b="1">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71B48E83-C20D-6D1D-FA7B-1051B11D0DDF}"/>
            </a:ext>
          </a:extLst>
        </p:cNvPr>
        <p:cNvGrpSpPr/>
        <p:nvPr/>
      </p:nvGrpSpPr>
      <p:grpSpPr>
        <a:xfrm>
          <a:off x="0" y="0"/>
          <a:ext cx="0" cy="0"/>
          <a:chOff x="0" y="0"/>
          <a:chExt cx="0" cy="0"/>
        </a:xfrm>
      </p:grpSpPr>
      <p:sp>
        <p:nvSpPr>
          <p:cNvPr id="190" name="Google Shape;190;p38">
            <a:hlinkClick r:id="rId3" action="ppaction://hlinksldjump"/>
            <a:extLst>
              <a:ext uri="{FF2B5EF4-FFF2-40B4-BE49-F238E27FC236}">
                <a16:creationId xmlns:a16="http://schemas.microsoft.com/office/drawing/2014/main" id="{DA20DB46-9AC9-ADE2-DD96-CD5E6E56BF08}"/>
              </a:ext>
            </a:extLst>
          </p:cNvPr>
          <p:cNvSpPr/>
          <p:nvPr/>
        </p:nvSpPr>
        <p:spPr>
          <a:xfrm>
            <a:off x="823643" y="117984"/>
            <a:ext cx="7622273" cy="1923625"/>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This is the home screen. From this screen you will be able to go to any area of your record book by clicking anywhere on the screen that says: Profile, Journal, Finance, Reports.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As you continue through these slides, each slide will tell you which category of your record book you must be in to find the correct place to put your specific information. </a:t>
            </a:r>
            <a:endParaRPr b="1" dirty="0"/>
          </a:p>
        </p:txBody>
      </p:sp>
      <p:sp>
        <p:nvSpPr>
          <p:cNvPr id="192" name="Google Shape;192;p38">
            <a:hlinkClick r:id="rId4" action="ppaction://hlinksldjump"/>
            <a:extLst>
              <a:ext uri="{FF2B5EF4-FFF2-40B4-BE49-F238E27FC236}">
                <a16:creationId xmlns:a16="http://schemas.microsoft.com/office/drawing/2014/main" id="{D50848C9-30FF-6816-9E44-9AE29C1C4326}"/>
              </a:ext>
            </a:extLst>
          </p:cNvPr>
          <p:cNvSpPr/>
          <p:nvPr/>
        </p:nvSpPr>
        <p:spPr>
          <a:xfrm>
            <a:off x="671300" y="1923500"/>
            <a:ext cx="4030800" cy="151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8">
            <a:hlinkClick r:id="rId5" action="ppaction://hlinksldjump"/>
            <a:extLst>
              <a:ext uri="{FF2B5EF4-FFF2-40B4-BE49-F238E27FC236}">
                <a16:creationId xmlns:a16="http://schemas.microsoft.com/office/drawing/2014/main" id="{1A6BFB90-9E58-E236-7815-D9357FCDD2BE}"/>
              </a:ext>
            </a:extLst>
          </p:cNvPr>
          <p:cNvSpPr/>
          <p:nvPr/>
        </p:nvSpPr>
        <p:spPr>
          <a:xfrm>
            <a:off x="4667725" y="1923500"/>
            <a:ext cx="4030800" cy="151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8">
            <a:hlinkClick r:id="rId6" action="ppaction://hlinksldjump"/>
            <a:extLst>
              <a:ext uri="{FF2B5EF4-FFF2-40B4-BE49-F238E27FC236}">
                <a16:creationId xmlns:a16="http://schemas.microsoft.com/office/drawing/2014/main" id="{206B9CD1-D0BB-F4E6-4282-5CA45C84449D}"/>
              </a:ext>
            </a:extLst>
          </p:cNvPr>
          <p:cNvSpPr/>
          <p:nvPr/>
        </p:nvSpPr>
        <p:spPr>
          <a:xfrm>
            <a:off x="671300" y="3422225"/>
            <a:ext cx="4030800" cy="151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8">
            <a:hlinkClick r:id="rId7" action="ppaction://hlinksldjump"/>
            <a:extLst>
              <a:ext uri="{FF2B5EF4-FFF2-40B4-BE49-F238E27FC236}">
                <a16:creationId xmlns:a16="http://schemas.microsoft.com/office/drawing/2014/main" id="{DE7B59F3-DA91-EB5A-DC0E-59577DE52868}"/>
              </a:ext>
            </a:extLst>
          </p:cNvPr>
          <p:cNvSpPr/>
          <p:nvPr/>
        </p:nvSpPr>
        <p:spPr>
          <a:xfrm>
            <a:off x="4667725" y="3422225"/>
            <a:ext cx="4030800" cy="151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a:hlinkClick r:id="rId8" action="ppaction://hlinksldjump"/>
            <a:extLst>
              <a:ext uri="{FF2B5EF4-FFF2-40B4-BE49-F238E27FC236}">
                <a16:creationId xmlns:a16="http://schemas.microsoft.com/office/drawing/2014/main" id="{E6D77434-C4D5-440D-215F-51DBD6AC0A61}"/>
              </a:ext>
            </a:extLst>
          </p:cNvPr>
          <p:cNvSpPr/>
          <p:nvPr/>
        </p:nvSpPr>
        <p:spPr>
          <a:xfrm>
            <a:off x="671300" y="4941725"/>
            <a:ext cx="4030800" cy="151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C3247E19-6EE1-CD73-6BB2-584F2F5C4917}"/>
              </a:ext>
            </a:extLst>
          </p:cNvPr>
          <p:cNvPicPr>
            <a:picLocks noChangeAspect="1"/>
          </p:cNvPicPr>
          <p:nvPr/>
        </p:nvPicPr>
        <p:blipFill>
          <a:blip r:embed="rId9"/>
          <a:stretch>
            <a:fillRect/>
          </a:stretch>
        </p:blipFill>
        <p:spPr>
          <a:xfrm>
            <a:off x="0" y="2289624"/>
            <a:ext cx="9144000" cy="3969899"/>
          </a:xfrm>
          <a:prstGeom prst="rect">
            <a:avLst/>
          </a:prstGeom>
        </p:spPr>
      </p:pic>
    </p:spTree>
    <p:extLst>
      <p:ext uri="{BB962C8B-B14F-4D97-AF65-F5344CB8AC3E}">
        <p14:creationId xmlns:p14="http://schemas.microsoft.com/office/powerpoint/2010/main" val="3221874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6"/>
          <p:cNvSpPr txBox="1">
            <a:spLocks noGrp="1"/>
          </p:cNvSpPr>
          <p:nvPr>
            <p:ph type="title"/>
          </p:nvPr>
        </p:nvSpPr>
        <p:spPr>
          <a:xfrm>
            <a:off x="96100" y="447175"/>
            <a:ext cx="75789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Example of 10 activities</a:t>
            </a:r>
            <a:endParaRPr sz="3600"/>
          </a:p>
        </p:txBody>
      </p:sp>
      <p:pic>
        <p:nvPicPr>
          <p:cNvPr id="423" name="Google Shape;423;p66"/>
          <p:cNvPicPr preferRelativeResize="0"/>
          <p:nvPr/>
        </p:nvPicPr>
        <p:blipFill>
          <a:blip r:embed="rId3">
            <a:alphaModFix/>
          </a:blip>
          <a:stretch>
            <a:fillRect/>
          </a:stretch>
        </p:blipFill>
        <p:spPr>
          <a:xfrm>
            <a:off x="214313" y="5077825"/>
            <a:ext cx="8715375" cy="1619250"/>
          </a:xfrm>
          <a:prstGeom prst="rect">
            <a:avLst/>
          </a:prstGeom>
          <a:noFill/>
          <a:ln>
            <a:noFill/>
          </a:ln>
        </p:spPr>
      </p:pic>
      <p:pic>
        <p:nvPicPr>
          <p:cNvPr id="424" name="Google Shape;424;p66"/>
          <p:cNvPicPr preferRelativeResize="0"/>
          <p:nvPr/>
        </p:nvPicPr>
        <p:blipFill>
          <a:blip r:embed="rId4">
            <a:alphaModFix/>
          </a:blip>
          <a:stretch>
            <a:fillRect/>
          </a:stretch>
        </p:blipFill>
        <p:spPr>
          <a:xfrm>
            <a:off x="209550" y="3591925"/>
            <a:ext cx="8724900" cy="1371600"/>
          </a:xfrm>
          <a:prstGeom prst="rect">
            <a:avLst/>
          </a:prstGeom>
          <a:noFill/>
          <a:ln>
            <a:noFill/>
          </a:ln>
        </p:spPr>
      </p:pic>
      <p:pic>
        <p:nvPicPr>
          <p:cNvPr id="425" name="Google Shape;425;p66"/>
          <p:cNvPicPr preferRelativeResize="0"/>
          <p:nvPr/>
        </p:nvPicPr>
        <p:blipFill>
          <a:blip r:embed="rId5">
            <a:alphaModFix/>
          </a:blip>
          <a:stretch>
            <a:fillRect/>
          </a:stretch>
        </p:blipFill>
        <p:spPr>
          <a:xfrm>
            <a:off x="209563" y="1625158"/>
            <a:ext cx="8724901" cy="180384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7"/>
          <p:cNvSpPr txBox="1">
            <a:spLocks noGrp="1"/>
          </p:cNvSpPr>
          <p:nvPr>
            <p:ph type="title"/>
          </p:nvPr>
        </p:nvSpPr>
        <p:spPr>
          <a:xfrm>
            <a:off x="96100" y="447175"/>
            <a:ext cx="75789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Example of 10 activities</a:t>
            </a:r>
            <a:endParaRPr sz="3600"/>
          </a:p>
        </p:txBody>
      </p:sp>
      <p:pic>
        <p:nvPicPr>
          <p:cNvPr id="431" name="Google Shape;431;p67"/>
          <p:cNvPicPr preferRelativeResize="0"/>
          <p:nvPr/>
        </p:nvPicPr>
        <p:blipFill>
          <a:blip r:embed="rId3">
            <a:alphaModFix/>
          </a:blip>
          <a:stretch>
            <a:fillRect/>
          </a:stretch>
        </p:blipFill>
        <p:spPr>
          <a:xfrm>
            <a:off x="152400" y="1610725"/>
            <a:ext cx="8724900" cy="1371600"/>
          </a:xfrm>
          <a:prstGeom prst="rect">
            <a:avLst/>
          </a:prstGeom>
          <a:noFill/>
          <a:ln>
            <a:noFill/>
          </a:ln>
        </p:spPr>
      </p:pic>
      <p:pic>
        <p:nvPicPr>
          <p:cNvPr id="432" name="Google Shape;432;p67"/>
          <p:cNvPicPr preferRelativeResize="0"/>
          <p:nvPr/>
        </p:nvPicPr>
        <p:blipFill>
          <a:blip r:embed="rId4">
            <a:alphaModFix/>
          </a:blip>
          <a:stretch>
            <a:fillRect/>
          </a:stretch>
        </p:blipFill>
        <p:spPr>
          <a:xfrm>
            <a:off x="152400" y="3153775"/>
            <a:ext cx="8724900" cy="1371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8"/>
          <p:cNvSpPr txBox="1">
            <a:spLocks noGrp="1"/>
          </p:cNvSpPr>
          <p:nvPr>
            <p:ph type="ctrTitle"/>
          </p:nvPr>
        </p:nvSpPr>
        <p:spPr>
          <a:xfrm>
            <a:off x="1371900" y="808276"/>
            <a:ext cx="6400200" cy="51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Project/</a:t>
            </a:r>
            <a:endParaRPr/>
          </a:p>
          <a:p>
            <a:pPr marL="0" lvl="0" indent="0" algn="ctr" rtl="0">
              <a:spcBef>
                <a:spcPts val="0"/>
              </a:spcBef>
              <a:spcAft>
                <a:spcPts val="0"/>
              </a:spcAft>
              <a:buNone/>
            </a:pPr>
            <a:r>
              <a:rPr lang="en"/>
              <a:t>Experience </a:t>
            </a:r>
            <a:endParaRPr/>
          </a:p>
          <a:p>
            <a:pPr marL="0" lvl="0" indent="0" algn="ctr" rtl="0">
              <a:spcBef>
                <a:spcPts val="0"/>
              </a:spcBef>
              <a:spcAft>
                <a:spcPts val="0"/>
              </a:spcAft>
              <a:buNone/>
            </a:pPr>
            <a:r>
              <a:rPr lang="en"/>
              <a:t>Manager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aphicFrame>
        <p:nvGraphicFramePr>
          <p:cNvPr id="442" name="Google Shape;442;p69"/>
          <p:cNvGraphicFramePr/>
          <p:nvPr/>
        </p:nvGraphicFramePr>
        <p:xfrm>
          <a:off x="671300" y="424775"/>
          <a:ext cx="7669950" cy="5978300"/>
        </p:xfrm>
        <a:graphic>
          <a:graphicData uri="http://schemas.openxmlformats.org/drawingml/2006/table">
            <a:tbl>
              <a:tblPr>
                <a:noFill/>
                <a:tableStyleId>{39DFA4D0-FA2F-4189-B3AF-D9B0531FE3F1}</a:tableStyleId>
              </a:tblPr>
              <a:tblGrid>
                <a:gridCol w="3834975">
                  <a:extLst>
                    <a:ext uri="{9D8B030D-6E8A-4147-A177-3AD203B41FA5}">
                      <a16:colId xmlns:a16="http://schemas.microsoft.com/office/drawing/2014/main" val="20000"/>
                    </a:ext>
                  </a:extLst>
                </a:gridCol>
                <a:gridCol w="3834975">
                  <a:extLst>
                    <a:ext uri="{9D8B030D-6E8A-4147-A177-3AD203B41FA5}">
                      <a16:colId xmlns:a16="http://schemas.microsoft.com/office/drawing/2014/main" val="20001"/>
                    </a:ext>
                  </a:extLst>
                </a:gridCol>
              </a:tblGrid>
              <a:tr h="1794725">
                <a:tc>
                  <a:txBody>
                    <a:bodyPr/>
                    <a:lstStyle/>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Project/Experience Manager</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solidFill>
                            <a:schemeClr val="dk1"/>
                          </a:solidFill>
                          <a:latin typeface="Shadows Into Light Two"/>
                          <a:ea typeface="Shadows Into Light Two"/>
                          <a:cs typeface="Shadows Into Light Two"/>
                          <a:sym typeface="Shadows Into Light Two"/>
                        </a:rPr>
                        <a:t>Financial Investment</a:t>
                      </a:r>
                      <a:endParaRPr sz="3000">
                        <a:solidFill>
                          <a:schemeClr val="dk1"/>
                        </a:solidFill>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94525">
                <a:tc>
                  <a:txBody>
                    <a:bodyPr/>
                    <a:lstStyle/>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SAE Plan Requirements</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solidFill>
                            <a:schemeClr val="dk1"/>
                          </a:solidFill>
                          <a:latin typeface="Shadows Into Light Two"/>
                          <a:ea typeface="Shadows Into Light Two"/>
                          <a:cs typeface="Shadows Into Light Two"/>
                          <a:sym typeface="Shadows Into Light Two"/>
                        </a:rPr>
                        <a:t>Learning Objectives</a:t>
                      </a:r>
                      <a:endParaRPr sz="3000">
                        <a:solidFill>
                          <a:schemeClr val="dk1"/>
                        </a:solidFill>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394525">
                <a:tc>
                  <a:txBody>
                    <a:bodyPr/>
                    <a:lstStyle/>
                    <a:p>
                      <a:pPr marL="0" lvl="0" indent="0" algn="ctr" rtl="0">
                        <a:spcBef>
                          <a:spcPts val="0"/>
                        </a:spcBef>
                        <a:spcAft>
                          <a:spcPts val="0"/>
                        </a:spcAft>
                        <a:buNone/>
                      </a:pPr>
                      <a:r>
                        <a:rPr lang="en" sz="3000">
                          <a:solidFill>
                            <a:schemeClr val="dk1"/>
                          </a:solidFill>
                          <a:latin typeface="Shadows Into Light Two"/>
                          <a:ea typeface="Shadows Into Light Two"/>
                          <a:cs typeface="Shadows Into Light Two"/>
                          <a:sym typeface="Shadows Into Light Two"/>
                        </a:rPr>
                        <a:t>SAE Description</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solidFill>
                            <a:schemeClr val="dk1"/>
                          </a:solidFill>
                          <a:latin typeface="Shadows Into Light Two"/>
                          <a:ea typeface="Shadows Into Light Two"/>
                          <a:cs typeface="Shadows Into Light Two"/>
                          <a:sym typeface="Shadows Into Light Two"/>
                        </a:rPr>
                        <a:t>SAE Scope</a:t>
                      </a:r>
                      <a:endParaRPr sz="3000">
                        <a:solidFill>
                          <a:schemeClr val="dk1"/>
                        </a:solidFill>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394525">
                <a:tc>
                  <a:txBody>
                    <a:bodyPr/>
                    <a:lstStyle/>
                    <a:p>
                      <a:pPr marL="0" lvl="0" indent="0" algn="ctr" rtl="0">
                        <a:spcBef>
                          <a:spcPts val="0"/>
                        </a:spcBef>
                        <a:spcAft>
                          <a:spcPts val="0"/>
                        </a:spcAft>
                        <a:buNone/>
                      </a:pPr>
                      <a:r>
                        <a:rPr lang="en" sz="3000">
                          <a:solidFill>
                            <a:schemeClr val="dk1"/>
                          </a:solidFill>
                          <a:latin typeface="Shadows Into Light Two"/>
                          <a:ea typeface="Shadows Into Light Two"/>
                          <a:cs typeface="Shadows Into Light Two"/>
                          <a:sym typeface="Shadows Into Light Two"/>
                        </a:rPr>
                        <a:t>Time Investment</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3000">
                          <a:solidFill>
                            <a:schemeClr val="dk1"/>
                          </a:solidFill>
                          <a:latin typeface="Shadows Into Light Two"/>
                          <a:ea typeface="Shadows Into Light Two"/>
                          <a:cs typeface="Shadows Into Light Two"/>
                          <a:sym typeface="Shadows Into Light Two"/>
                        </a:rPr>
                        <a:t>Reflection</a:t>
                      </a:r>
                      <a:endParaRPr sz="3000">
                        <a:solidFill>
                          <a:schemeClr val="dk1"/>
                        </a:solidFill>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443" name="Google Shape;443;p69">
            <a:hlinkClick r:id="rId3" action="ppaction://hlinksldjump"/>
          </p:cNvPr>
          <p:cNvSpPr/>
          <p:nvPr/>
        </p:nvSpPr>
        <p:spPr>
          <a:xfrm>
            <a:off x="671375" y="424775"/>
            <a:ext cx="3834900" cy="17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9">
            <a:hlinkClick r:id="rId4" action="ppaction://hlinksldjump"/>
          </p:cNvPr>
          <p:cNvSpPr/>
          <p:nvPr/>
        </p:nvSpPr>
        <p:spPr>
          <a:xfrm>
            <a:off x="4506275" y="424775"/>
            <a:ext cx="3834900" cy="17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9">
            <a:hlinkClick r:id="rId5" action="ppaction://hlinksldjump"/>
          </p:cNvPr>
          <p:cNvSpPr/>
          <p:nvPr/>
        </p:nvSpPr>
        <p:spPr>
          <a:xfrm>
            <a:off x="671375" y="2219375"/>
            <a:ext cx="3834900" cy="139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9">
            <a:hlinkClick r:id="rId6" action="ppaction://hlinksldjump"/>
          </p:cNvPr>
          <p:cNvSpPr/>
          <p:nvPr/>
        </p:nvSpPr>
        <p:spPr>
          <a:xfrm>
            <a:off x="4506275" y="2219375"/>
            <a:ext cx="3834900" cy="139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9">
            <a:hlinkClick r:id="rId7" action="ppaction://hlinksldjump"/>
          </p:cNvPr>
          <p:cNvSpPr/>
          <p:nvPr/>
        </p:nvSpPr>
        <p:spPr>
          <a:xfrm>
            <a:off x="671375" y="3614025"/>
            <a:ext cx="3834900" cy="139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9">
            <a:hlinkClick r:id="rId8" action="ppaction://hlinksldjump"/>
          </p:cNvPr>
          <p:cNvSpPr/>
          <p:nvPr/>
        </p:nvSpPr>
        <p:spPr>
          <a:xfrm>
            <a:off x="4506275" y="3614025"/>
            <a:ext cx="3834900" cy="139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9">
            <a:hlinkClick r:id="rId9" action="ppaction://hlinksldjump"/>
          </p:cNvPr>
          <p:cNvSpPr/>
          <p:nvPr/>
        </p:nvSpPr>
        <p:spPr>
          <a:xfrm>
            <a:off x="671375" y="5008550"/>
            <a:ext cx="3834900" cy="139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9">
            <a:hlinkClick r:id="rId10" action="ppaction://hlinksldjump"/>
          </p:cNvPr>
          <p:cNvSpPr/>
          <p:nvPr/>
        </p:nvSpPr>
        <p:spPr>
          <a:xfrm>
            <a:off x="4506275" y="5008550"/>
            <a:ext cx="3834900" cy="139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txBox="1">
            <a:spLocks noGrp="1"/>
          </p:cNvSpPr>
          <p:nvPr>
            <p:ph type="title"/>
          </p:nvPr>
        </p:nvSpPr>
        <p:spPr>
          <a:xfrm>
            <a:off x="77050" y="504325"/>
            <a:ext cx="69333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Finances</a:t>
            </a:r>
            <a:endParaRPr/>
          </a:p>
        </p:txBody>
      </p:sp>
      <p:sp>
        <p:nvSpPr>
          <p:cNvPr id="456" name="Google Shape;456;p70"/>
          <p:cNvSpPr txBox="1">
            <a:spLocks noGrp="1"/>
          </p:cNvSpPr>
          <p:nvPr>
            <p:ph type="body" idx="1"/>
          </p:nvPr>
        </p:nvSpPr>
        <p:spPr>
          <a:xfrm>
            <a:off x="720900" y="1701167"/>
            <a:ext cx="7702200" cy="415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457" name="Google Shape;457;p70"/>
          <p:cNvPicPr preferRelativeResize="0"/>
          <p:nvPr/>
        </p:nvPicPr>
        <p:blipFill>
          <a:blip r:embed="rId3">
            <a:alphaModFix/>
          </a:blip>
          <a:stretch>
            <a:fillRect/>
          </a:stretch>
        </p:blipFill>
        <p:spPr>
          <a:xfrm>
            <a:off x="242875" y="1458450"/>
            <a:ext cx="8658225" cy="3990975"/>
          </a:xfrm>
          <a:prstGeom prst="rect">
            <a:avLst/>
          </a:prstGeom>
          <a:noFill/>
          <a:ln>
            <a:noFill/>
          </a:ln>
        </p:spPr>
      </p:pic>
      <p:sp>
        <p:nvSpPr>
          <p:cNvPr id="458" name="Google Shape;458;p70"/>
          <p:cNvSpPr/>
          <p:nvPr/>
        </p:nvSpPr>
        <p:spPr>
          <a:xfrm>
            <a:off x="4400550" y="2769475"/>
            <a:ext cx="1962600" cy="26799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D301641-D1D3-05B2-E4CF-96EFA265F12C}"/>
              </a:ext>
            </a:extLst>
          </p:cNvPr>
          <p:cNvSpPr txBox="1"/>
          <p:nvPr/>
        </p:nvSpPr>
        <p:spPr>
          <a:xfrm>
            <a:off x="2335660" y="550108"/>
            <a:ext cx="6691255" cy="707886"/>
          </a:xfrm>
          <a:prstGeom prst="rect">
            <a:avLst/>
          </a:prstGeom>
          <a:solidFill>
            <a:srgbClr val="DEEFDD"/>
          </a:solidFill>
        </p:spPr>
        <p:txBody>
          <a:bodyPr wrap="none" rtlCol="0">
            <a:spAutoFit/>
          </a:bodyPr>
          <a:lstStyle/>
          <a:p>
            <a:r>
              <a:rPr lang="en-US" sz="2000" dirty="0"/>
              <a:t>If you do not have to put finances in please skip!!</a:t>
            </a:r>
          </a:p>
          <a:p>
            <a:r>
              <a:rPr lang="en-US" sz="2000" dirty="0"/>
              <a:t>Talk to your AST if you do not know if this applies to you.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71"/>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Project/Experience Manager</a:t>
            </a:r>
            <a:endParaRPr sz="3600"/>
          </a:p>
        </p:txBody>
      </p:sp>
      <p:sp>
        <p:nvSpPr>
          <p:cNvPr id="465" name="Google Shape;465;p71"/>
          <p:cNvSpPr txBox="1">
            <a:spLocks noGrp="1"/>
          </p:cNvSpPr>
          <p:nvPr>
            <p:ph type="subTitle" idx="1"/>
          </p:nvPr>
        </p:nvSpPr>
        <p:spPr>
          <a:xfrm>
            <a:off x="5355025" y="2017643"/>
            <a:ext cx="3371532" cy="33745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dirty="0"/>
              <a:t>Edit and make sure all market and breeding animals are listed for show animals – the only SAE that will require finances</a:t>
            </a:r>
          </a:p>
          <a:p>
            <a:pPr marL="0" lvl="0" indent="0" algn="l" rtl="0">
              <a:spcBef>
                <a:spcPts val="0"/>
              </a:spcBef>
              <a:spcAft>
                <a:spcPts val="0"/>
              </a:spcAft>
              <a:buClr>
                <a:schemeClr val="dk1"/>
              </a:buClr>
              <a:buSzPts val="1100"/>
              <a:buFont typeface="Arial"/>
              <a:buNone/>
            </a:pPr>
            <a:endParaRPr sz="2500" dirty="0"/>
          </a:p>
          <a:p>
            <a:pPr marL="0" lvl="0" indent="0" algn="l" rtl="0">
              <a:spcBef>
                <a:spcPts val="1600"/>
              </a:spcBef>
              <a:spcAft>
                <a:spcPts val="1600"/>
              </a:spcAft>
              <a:buNone/>
            </a:pPr>
            <a:r>
              <a:rPr lang="en" sz="2500" dirty="0"/>
              <a:t>The next slide will explain how to do this. </a:t>
            </a:r>
            <a:endParaRPr sz="2500" dirty="0"/>
          </a:p>
        </p:txBody>
      </p:sp>
      <p:pic>
        <p:nvPicPr>
          <p:cNvPr id="3" name="Picture 2">
            <a:extLst>
              <a:ext uri="{FF2B5EF4-FFF2-40B4-BE49-F238E27FC236}">
                <a16:creationId xmlns:a16="http://schemas.microsoft.com/office/drawing/2014/main" id="{77B614DD-19DB-169C-B092-1E7A8D5AEA12}"/>
              </a:ext>
            </a:extLst>
          </p:cNvPr>
          <p:cNvPicPr>
            <a:picLocks noChangeAspect="1"/>
          </p:cNvPicPr>
          <p:nvPr/>
        </p:nvPicPr>
        <p:blipFill>
          <a:blip r:embed="rId3"/>
          <a:stretch>
            <a:fillRect/>
          </a:stretch>
        </p:blipFill>
        <p:spPr>
          <a:xfrm>
            <a:off x="547996" y="1928192"/>
            <a:ext cx="3489099" cy="4088237"/>
          </a:xfrm>
          <a:prstGeom prst="rect">
            <a:avLst/>
          </a:prstGeom>
        </p:spPr>
      </p:pic>
      <p:cxnSp>
        <p:nvCxnSpPr>
          <p:cNvPr id="466" name="Google Shape;466;p71"/>
          <p:cNvCxnSpPr>
            <a:cxnSpLocks/>
          </p:cNvCxnSpPr>
          <p:nvPr/>
        </p:nvCxnSpPr>
        <p:spPr>
          <a:xfrm flipH="1" flipV="1">
            <a:off x="3324351" y="3150704"/>
            <a:ext cx="2012899" cy="1144696"/>
          </a:xfrm>
          <a:prstGeom prst="straightConnector1">
            <a:avLst/>
          </a:prstGeom>
          <a:noFill/>
          <a:ln w="76200"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6CE34158-4EBA-79C3-E5E3-78E74B7185E5}"/>
              </a:ext>
            </a:extLst>
          </p:cNvPr>
          <p:cNvSpPr txBox="1"/>
          <p:nvPr/>
        </p:nvSpPr>
        <p:spPr>
          <a:xfrm>
            <a:off x="318017" y="174808"/>
            <a:ext cx="1226618" cy="400110"/>
          </a:xfrm>
          <a:prstGeom prst="rect">
            <a:avLst/>
          </a:prstGeom>
          <a:solidFill>
            <a:srgbClr val="DEEFDD"/>
          </a:solidFill>
        </p:spPr>
        <p:txBody>
          <a:bodyPr wrap="none" rtlCol="0">
            <a:spAutoFit/>
          </a:bodyPr>
          <a:lstStyle/>
          <a:p>
            <a:r>
              <a:rPr lang="en-US" sz="2000" dirty="0"/>
              <a:t>Finances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2"/>
          <p:cNvSpPr txBox="1">
            <a:spLocks noGrp="1"/>
          </p:cNvSpPr>
          <p:nvPr>
            <p:ph type="title"/>
          </p:nvPr>
        </p:nvSpPr>
        <p:spPr>
          <a:xfrm>
            <a:off x="0" y="523375"/>
            <a:ext cx="70104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Project/ Experience Manager</a:t>
            </a:r>
            <a:endParaRPr sz="3600"/>
          </a:p>
        </p:txBody>
      </p:sp>
      <p:pic>
        <p:nvPicPr>
          <p:cNvPr id="472" name="Google Shape;472;p72"/>
          <p:cNvPicPr preferRelativeResize="0"/>
          <p:nvPr/>
        </p:nvPicPr>
        <p:blipFill>
          <a:blip r:embed="rId3">
            <a:alphaModFix/>
          </a:blip>
          <a:stretch>
            <a:fillRect/>
          </a:stretch>
        </p:blipFill>
        <p:spPr>
          <a:xfrm>
            <a:off x="152400" y="1552747"/>
            <a:ext cx="8839198" cy="471593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4"/>
          <p:cNvSpPr txBox="1">
            <a:spLocks noGrp="1"/>
          </p:cNvSpPr>
          <p:nvPr>
            <p:ph type="title"/>
          </p:nvPr>
        </p:nvSpPr>
        <p:spPr>
          <a:xfrm>
            <a:off x="0" y="485275"/>
            <a:ext cx="69912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SAE Plan</a:t>
            </a:r>
            <a:endParaRPr/>
          </a:p>
        </p:txBody>
      </p:sp>
      <p:pic>
        <p:nvPicPr>
          <p:cNvPr id="484" name="Google Shape;484;p74"/>
          <p:cNvPicPr preferRelativeResize="0"/>
          <p:nvPr/>
        </p:nvPicPr>
        <p:blipFill>
          <a:blip r:embed="rId3">
            <a:alphaModFix/>
          </a:blip>
          <a:stretch>
            <a:fillRect/>
          </a:stretch>
        </p:blipFill>
        <p:spPr>
          <a:xfrm>
            <a:off x="98325" y="1590684"/>
            <a:ext cx="8947351" cy="2786050"/>
          </a:xfrm>
          <a:prstGeom prst="rect">
            <a:avLst/>
          </a:prstGeom>
          <a:noFill/>
          <a:ln>
            <a:noFill/>
          </a:ln>
        </p:spPr>
      </p:pic>
      <p:sp>
        <p:nvSpPr>
          <p:cNvPr id="485" name="Google Shape;485;p74"/>
          <p:cNvSpPr txBox="1">
            <a:spLocks noGrp="1"/>
          </p:cNvSpPr>
          <p:nvPr>
            <p:ph type="body" idx="1"/>
          </p:nvPr>
        </p:nvSpPr>
        <p:spPr>
          <a:xfrm>
            <a:off x="371475" y="5092700"/>
            <a:ext cx="3228900" cy="6861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1600"/>
              </a:spcAft>
              <a:buNone/>
            </a:pPr>
            <a:r>
              <a:rPr lang="en"/>
              <a:t>Edit your SAE Plan</a:t>
            </a:r>
            <a:endParaRPr/>
          </a:p>
        </p:txBody>
      </p:sp>
      <p:cxnSp>
        <p:nvCxnSpPr>
          <p:cNvPr id="486" name="Google Shape;486;p74"/>
          <p:cNvCxnSpPr/>
          <p:nvPr/>
        </p:nvCxnSpPr>
        <p:spPr>
          <a:xfrm rot="10800000" flipH="1">
            <a:off x="2657475" y="3657800"/>
            <a:ext cx="942900" cy="14349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a:extLst>
            <a:ext uri="{FF2B5EF4-FFF2-40B4-BE49-F238E27FC236}">
              <a16:creationId xmlns:a16="http://schemas.microsoft.com/office/drawing/2014/main" id="{61300152-F819-C44F-8E3D-35678F0C5C84}"/>
            </a:ext>
          </a:extLst>
        </p:cNvPr>
        <p:cNvGrpSpPr/>
        <p:nvPr/>
      </p:nvGrpSpPr>
      <p:grpSpPr>
        <a:xfrm>
          <a:off x="0" y="0"/>
          <a:ext cx="0" cy="0"/>
          <a:chOff x="0" y="0"/>
          <a:chExt cx="0" cy="0"/>
        </a:xfrm>
      </p:grpSpPr>
      <p:sp>
        <p:nvSpPr>
          <p:cNvPr id="483" name="Google Shape;483;p74">
            <a:extLst>
              <a:ext uri="{FF2B5EF4-FFF2-40B4-BE49-F238E27FC236}">
                <a16:creationId xmlns:a16="http://schemas.microsoft.com/office/drawing/2014/main" id="{98C76BDF-8D88-5503-ADCF-F176DDAE1BAC}"/>
              </a:ext>
            </a:extLst>
          </p:cNvPr>
          <p:cNvSpPr txBox="1">
            <a:spLocks noGrp="1"/>
          </p:cNvSpPr>
          <p:nvPr>
            <p:ph type="title"/>
          </p:nvPr>
        </p:nvSpPr>
        <p:spPr>
          <a:xfrm>
            <a:off x="0" y="485275"/>
            <a:ext cx="69912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SAE Plan</a:t>
            </a:r>
            <a:endParaRPr/>
          </a:p>
        </p:txBody>
      </p:sp>
      <p:sp>
        <p:nvSpPr>
          <p:cNvPr id="485" name="Google Shape;485;p74">
            <a:extLst>
              <a:ext uri="{FF2B5EF4-FFF2-40B4-BE49-F238E27FC236}">
                <a16:creationId xmlns:a16="http://schemas.microsoft.com/office/drawing/2014/main" id="{97AE5801-D3FA-ED2C-770E-8D6D05D3671A}"/>
              </a:ext>
            </a:extLst>
          </p:cNvPr>
          <p:cNvSpPr txBox="1">
            <a:spLocks noGrp="1"/>
          </p:cNvSpPr>
          <p:nvPr>
            <p:ph type="body" idx="1"/>
          </p:nvPr>
        </p:nvSpPr>
        <p:spPr>
          <a:xfrm>
            <a:off x="39757" y="1554021"/>
            <a:ext cx="8719028" cy="1487351"/>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2500" dirty="0"/>
              <a:t>After clicking the pencil icon next to your SAE you will see this screen. You will click through all the tabs, copy and paste the exampe and fill in the blanks to fit your project. </a:t>
            </a:r>
            <a:endParaRPr sz="2500" dirty="0"/>
          </a:p>
        </p:txBody>
      </p:sp>
      <p:pic>
        <p:nvPicPr>
          <p:cNvPr id="3" name="Picture 2">
            <a:extLst>
              <a:ext uri="{FF2B5EF4-FFF2-40B4-BE49-F238E27FC236}">
                <a16:creationId xmlns:a16="http://schemas.microsoft.com/office/drawing/2014/main" id="{7426187D-2356-D1F8-D92F-108C045612A8}"/>
              </a:ext>
            </a:extLst>
          </p:cNvPr>
          <p:cNvPicPr>
            <a:picLocks noChangeAspect="1"/>
          </p:cNvPicPr>
          <p:nvPr/>
        </p:nvPicPr>
        <p:blipFill>
          <a:blip r:embed="rId3"/>
          <a:stretch>
            <a:fillRect/>
          </a:stretch>
        </p:blipFill>
        <p:spPr>
          <a:xfrm>
            <a:off x="0" y="3227136"/>
            <a:ext cx="9144000" cy="6029275"/>
          </a:xfrm>
          <a:prstGeom prst="rect">
            <a:avLst/>
          </a:prstGeom>
        </p:spPr>
      </p:pic>
    </p:spTree>
    <p:extLst>
      <p:ext uri="{BB962C8B-B14F-4D97-AF65-F5344CB8AC3E}">
        <p14:creationId xmlns:p14="http://schemas.microsoft.com/office/powerpoint/2010/main" val="4144075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6"/>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SAE Plan Requirements for Foundational Projects</a:t>
            </a:r>
            <a:endParaRPr sz="3200"/>
          </a:p>
        </p:txBody>
      </p:sp>
      <p:sp>
        <p:nvSpPr>
          <p:cNvPr id="498" name="Google Shape;498;p76"/>
          <p:cNvSpPr txBox="1">
            <a:spLocks noGrp="1"/>
          </p:cNvSpPr>
          <p:nvPr>
            <p:ph type="body" idx="4294967295"/>
          </p:nvPr>
        </p:nvSpPr>
        <p:spPr>
          <a:xfrm>
            <a:off x="722550" y="1959425"/>
            <a:ext cx="8033700" cy="43842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SzPts val="3000"/>
              <a:buChar char="●"/>
            </a:pPr>
            <a:r>
              <a:rPr lang="en" sz="3000"/>
              <a:t>SAE Description</a:t>
            </a:r>
            <a:endParaRPr sz="3000"/>
          </a:p>
          <a:p>
            <a:pPr marL="457200" lvl="0" indent="-419100" algn="l" rtl="0">
              <a:lnSpc>
                <a:spcPct val="100000"/>
              </a:lnSpc>
              <a:spcBef>
                <a:spcPts val="0"/>
              </a:spcBef>
              <a:spcAft>
                <a:spcPts val="0"/>
              </a:spcAft>
              <a:buSzPts val="3000"/>
              <a:buChar char="●"/>
            </a:pPr>
            <a:r>
              <a:rPr lang="en" sz="3000"/>
              <a:t>Time Investment</a:t>
            </a:r>
            <a:endParaRPr sz="3000"/>
          </a:p>
          <a:p>
            <a:pPr marL="457200" lvl="0" indent="-419100" algn="l" rtl="0">
              <a:lnSpc>
                <a:spcPct val="100000"/>
              </a:lnSpc>
              <a:spcBef>
                <a:spcPts val="0"/>
              </a:spcBef>
              <a:spcAft>
                <a:spcPts val="0"/>
              </a:spcAft>
              <a:buSzPts val="3000"/>
              <a:buChar char="●"/>
            </a:pPr>
            <a:r>
              <a:rPr lang="en" sz="3000"/>
              <a:t>Learning Objectives: Minimum of 3 for each SAE</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39"/>
          <p:cNvSpPr txBox="1">
            <a:spLocks noGrp="1"/>
          </p:cNvSpPr>
          <p:nvPr>
            <p:ph type="title"/>
          </p:nvPr>
        </p:nvSpPr>
        <p:spPr>
          <a:xfrm>
            <a:off x="545525" y="1373675"/>
            <a:ext cx="3384600" cy="58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Personal Information</a:t>
            </a:r>
            <a:endParaRPr sz="2800"/>
          </a:p>
        </p:txBody>
      </p:sp>
      <p:sp>
        <p:nvSpPr>
          <p:cNvPr id="204" name="Google Shape;204;p39"/>
          <p:cNvSpPr txBox="1">
            <a:spLocks noGrp="1"/>
          </p:cNvSpPr>
          <p:nvPr>
            <p:ph type="subTitle" idx="1"/>
          </p:nvPr>
        </p:nvSpPr>
        <p:spPr>
          <a:xfrm>
            <a:off x="974250" y="2182650"/>
            <a:ext cx="2505900" cy="32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t>Manage Personal Information with your address, parents name &amp; occupation</a:t>
            </a:r>
            <a:endParaRPr sz="2800"/>
          </a:p>
          <a:p>
            <a:pPr marL="0" lvl="0" indent="0" algn="ctr" rtl="0">
              <a:spcBef>
                <a:spcPts val="1600"/>
              </a:spcBef>
              <a:spcAft>
                <a:spcPts val="0"/>
              </a:spcAft>
              <a:buNone/>
            </a:pPr>
            <a:endParaRPr sz="2800"/>
          </a:p>
        </p:txBody>
      </p:sp>
      <p:pic>
        <p:nvPicPr>
          <p:cNvPr id="3" name="Picture 2">
            <a:extLst>
              <a:ext uri="{FF2B5EF4-FFF2-40B4-BE49-F238E27FC236}">
                <a16:creationId xmlns:a16="http://schemas.microsoft.com/office/drawing/2014/main" id="{B36263E7-2465-C7A5-C892-469FB478F08E}"/>
              </a:ext>
            </a:extLst>
          </p:cNvPr>
          <p:cNvPicPr>
            <a:picLocks noChangeAspect="1"/>
          </p:cNvPicPr>
          <p:nvPr/>
        </p:nvPicPr>
        <p:blipFill>
          <a:blip r:embed="rId3"/>
          <a:stretch>
            <a:fillRect/>
          </a:stretch>
        </p:blipFill>
        <p:spPr>
          <a:xfrm>
            <a:off x="5213877" y="1155266"/>
            <a:ext cx="2896004" cy="4744112"/>
          </a:xfrm>
          <a:prstGeom prst="rect">
            <a:avLst/>
          </a:prstGeom>
        </p:spPr>
      </p:pic>
      <p:cxnSp>
        <p:nvCxnSpPr>
          <p:cNvPr id="203" name="Google Shape;203;p39"/>
          <p:cNvCxnSpPr>
            <a:cxnSpLocks/>
            <a:stCxn id="204" idx="3"/>
          </p:cNvCxnSpPr>
          <p:nvPr/>
        </p:nvCxnSpPr>
        <p:spPr>
          <a:xfrm flipV="1">
            <a:off x="3480150" y="2182650"/>
            <a:ext cx="1976753" cy="1602150"/>
          </a:xfrm>
          <a:prstGeom prst="straightConnector1">
            <a:avLst/>
          </a:prstGeom>
          <a:noFill/>
          <a:ln w="76200"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31844F5F-3EB0-B4F9-4FD9-5B456D763691}"/>
              </a:ext>
            </a:extLst>
          </p:cNvPr>
          <p:cNvSpPr txBox="1"/>
          <p:nvPr/>
        </p:nvSpPr>
        <p:spPr>
          <a:xfrm>
            <a:off x="545525" y="226142"/>
            <a:ext cx="912429" cy="400110"/>
          </a:xfrm>
          <a:prstGeom prst="rect">
            <a:avLst/>
          </a:prstGeom>
          <a:solidFill>
            <a:schemeClr val="bg2"/>
          </a:solidFill>
        </p:spPr>
        <p:txBody>
          <a:bodyPr wrap="none" rtlCol="0">
            <a:spAutoFit/>
          </a:bodyPr>
          <a:lstStyle/>
          <a:p>
            <a:r>
              <a:rPr lang="en-US" sz="2000" dirty="0"/>
              <a:t>Profile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7"/>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SAE Plan Requirements for Entrepreneurship Projects</a:t>
            </a:r>
            <a:endParaRPr sz="3200"/>
          </a:p>
        </p:txBody>
      </p:sp>
      <p:sp>
        <p:nvSpPr>
          <p:cNvPr id="504" name="Google Shape;504;p77"/>
          <p:cNvSpPr txBox="1">
            <a:spLocks noGrp="1"/>
          </p:cNvSpPr>
          <p:nvPr>
            <p:ph type="body" idx="4294967295"/>
          </p:nvPr>
        </p:nvSpPr>
        <p:spPr>
          <a:xfrm>
            <a:off x="722550" y="1959425"/>
            <a:ext cx="8033700" cy="4384200"/>
          </a:xfrm>
          <a:prstGeom prst="rect">
            <a:avLst/>
          </a:prstGeom>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Char char="●"/>
            </a:pPr>
            <a:r>
              <a:rPr lang="en" sz="2500"/>
              <a:t>SAE Description</a:t>
            </a:r>
            <a:endParaRPr sz="2500"/>
          </a:p>
          <a:p>
            <a:pPr marL="914400" lvl="1" indent="-387350" algn="l" rtl="0">
              <a:lnSpc>
                <a:spcPct val="100000"/>
              </a:lnSpc>
              <a:spcBef>
                <a:spcPts val="0"/>
              </a:spcBef>
              <a:spcAft>
                <a:spcPts val="0"/>
              </a:spcAft>
              <a:buSzPts val="2500"/>
              <a:buChar char="○"/>
            </a:pPr>
            <a:r>
              <a:rPr lang="en" sz="2500"/>
              <a:t>Must provide an overview/description of their SAE.</a:t>
            </a:r>
            <a:endParaRPr sz="2500"/>
          </a:p>
          <a:p>
            <a:pPr marL="457200" lvl="0" indent="-387350" algn="l" rtl="0">
              <a:lnSpc>
                <a:spcPct val="100000"/>
              </a:lnSpc>
              <a:spcBef>
                <a:spcPts val="0"/>
              </a:spcBef>
              <a:spcAft>
                <a:spcPts val="0"/>
              </a:spcAft>
              <a:buSzPts val="2500"/>
              <a:buChar char="●"/>
            </a:pPr>
            <a:r>
              <a:rPr lang="en" sz="2500"/>
              <a:t>Time Investment</a:t>
            </a:r>
            <a:endParaRPr sz="2500"/>
          </a:p>
          <a:p>
            <a:pPr marL="457200" lvl="0" indent="-387350" algn="l" rtl="0">
              <a:lnSpc>
                <a:spcPct val="100000"/>
              </a:lnSpc>
              <a:spcBef>
                <a:spcPts val="0"/>
              </a:spcBef>
              <a:spcAft>
                <a:spcPts val="0"/>
              </a:spcAft>
              <a:buSzPts val="2500"/>
              <a:buChar char="●"/>
            </a:pPr>
            <a:r>
              <a:rPr lang="en" sz="2500"/>
              <a:t>Financial Investment must reference</a:t>
            </a:r>
            <a:endParaRPr sz="2500"/>
          </a:p>
          <a:p>
            <a:pPr marL="914400" lvl="1" indent="-387350" algn="l" rtl="0">
              <a:lnSpc>
                <a:spcPct val="100000"/>
              </a:lnSpc>
              <a:spcBef>
                <a:spcPts val="0"/>
              </a:spcBef>
              <a:spcAft>
                <a:spcPts val="0"/>
              </a:spcAft>
              <a:buSzPts val="2500"/>
              <a:buChar char="○"/>
            </a:pPr>
            <a:r>
              <a:rPr lang="en" sz="2500"/>
              <a:t>Explanation of how finances for SAE were obtained and utilized. </a:t>
            </a:r>
            <a:endParaRPr sz="2500"/>
          </a:p>
          <a:p>
            <a:pPr marL="914400" lvl="1" indent="-387350" algn="l" rtl="0">
              <a:lnSpc>
                <a:spcPct val="100000"/>
              </a:lnSpc>
              <a:spcBef>
                <a:spcPts val="0"/>
              </a:spcBef>
              <a:spcAft>
                <a:spcPts val="0"/>
              </a:spcAft>
              <a:buSzPts val="2500"/>
              <a:buChar char="○"/>
            </a:pPr>
            <a:r>
              <a:rPr lang="en" sz="2500"/>
              <a:t>All lease/rental agreements</a:t>
            </a:r>
            <a:endParaRPr sz="2500"/>
          </a:p>
          <a:p>
            <a:pPr marL="914400" lvl="1" indent="-387350" algn="l" rtl="0">
              <a:lnSpc>
                <a:spcPct val="100000"/>
              </a:lnSpc>
              <a:spcBef>
                <a:spcPts val="0"/>
              </a:spcBef>
              <a:spcAft>
                <a:spcPts val="0"/>
              </a:spcAft>
              <a:buSzPts val="2500"/>
              <a:buChar char="○"/>
            </a:pPr>
            <a:r>
              <a:rPr lang="en" sz="2500"/>
              <a:t>Barter/labor exchange</a:t>
            </a:r>
            <a:endParaRPr sz="2500"/>
          </a:p>
          <a:p>
            <a:pPr marL="914400" lvl="1" indent="-387350" algn="l" rtl="0">
              <a:lnSpc>
                <a:spcPct val="100000"/>
              </a:lnSpc>
              <a:spcBef>
                <a:spcPts val="0"/>
              </a:spcBef>
              <a:spcAft>
                <a:spcPts val="0"/>
              </a:spcAft>
              <a:buSzPts val="2500"/>
              <a:buChar char="○"/>
            </a:pPr>
            <a:r>
              <a:rPr lang="en" sz="2500"/>
              <a:t>Acquisition of current/non-current assets</a:t>
            </a:r>
            <a:endParaRPr sz="2500"/>
          </a:p>
          <a:p>
            <a:pPr marL="914400" lvl="1" indent="-387350" algn="l" rtl="0">
              <a:lnSpc>
                <a:spcPct val="100000"/>
              </a:lnSpc>
              <a:spcBef>
                <a:spcPts val="0"/>
              </a:spcBef>
              <a:spcAft>
                <a:spcPts val="0"/>
              </a:spcAft>
              <a:buSzPts val="2500"/>
              <a:buChar char="○"/>
            </a:pPr>
            <a:r>
              <a:rPr lang="en" sz="2500"/>
              <a:t>Equipment and partnerships if applicable.</a:t>
            </a:r>
            <a:endParaRPr sz="2500"/>
          </a:p>
          <a:p>
            <a:pPr marL="457200" lvl="0" indent="-387350" algn="l" rtl="0">
              <a:lnSpc>
                <a:spcPct val="100000"/>
              </a:lnSpc>
              <a:spcBef>
                <a:spcPts val="0"/>
              </a:spcBef>
              <a:spcAft>
                <a:spcPts val="0"/>
              </a:spcAft>
              <a:buSzPts val="2500"/>
              <a:buChar char="●"/>
            </a:pPr>
            <a:r>
              <a:rPr lang="en" sz="2500"/>
              <a:t>Learning Objectives: Minimum of 3 for each SAE</a:t>
            </a:r>
            <a:endParaRPr sz="25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8"/>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SAE Plan Requirements for Paid Placement Projects</a:t>
            </a:r>
            <a:endParaRPr sz="3200"/>
          </a:p>
        </p:txBody>
      </p:sp>
      <p:sp>
        <p:nvSpPr>
          <p:cNvPr id="510" name="Google Shape;510;p78"/>
          <p:cNvSpPr txBox="1">
            <a:spLocks noGrp="1"/>
          </p:cNvSpPr>
          <p:nvPr>
            <p:ph type="body" idx="4294967295"/>
          </p:nvPr>
        </p:nvSpPr>
        <p:spPr>
          <a:xfrm>
            <a:off x="722550" y="1959425"/>
            <a:ext cx="8119500" cy="43842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SzPts val="3000"/>
              <a:buChar char="●"/>
            </a:pPr>
            <a:r>
              <a:rPr lang="en" sz="3000"/>
              <a:t>SAE Description</a:t>
            </a:r>
            <a:endParaRPr sz="3000"/>
          </a:p>
          <a:p>
            <a:pPr marL="914400" lvl="1" indent="-419100" algn="l" rtl="0">
              <a:lnSpc>
                <a:spcPct val="100000"/>
              </a:lnSpc>
              <a:spcBef>
                <a:spcPts val="0"/>
              </a:spcBef>
              <a:spcAft>
                <a:spcPts val="0"/>
              </a:spcAft>
              <a:buSzPts val="3000"/>
              <a:buChar char="○"/>
            </a:pPr>
            <a:r>
              <a:rPr lang="en" sz="3000"/>
              <a:t>Must list the place of employment/internship location</a:t>
            </a:r>
            <a:endParaRPr sz="3000"/>
          </a:p>
          <a:p>
            <a:pPr marL="914400" lvl="1" indent="-419100" algn="l" rtl="0">
              <a:lnSpc>
                <a:spcPct val="100000"/>
              </a:lnSpc>
              <a:spcBef>
                <a:spcPts val="0"/>
              </a:spcBef>
              <a:spcAft>
                <a:spcPts val="0"/>
              </a:spcAft>
              <a:buSzPts val="3000"/>
              <a:buChar char="○"/>
            </a:pPr>
            <a:r>
              <a:rPr lang="en" sz="3000"/>
              <a:t>Duties/Responsibilities</a:t>
            </a:r>
            <a:endParaRPr sz="3000"/>
          </a:p>
          <a:p>
            <a:pPr marL="914400" lvl="1" indent="-419100" algn="l" rtl="0">
              <a:lnSpc>
                <a:spcPct val="100000"/>
              </a:lnSpc>
              <a:spcBef>
                <a:spcPts val="0"/>
              </a:spcBef>
              <a:spcAft>
                <a:spcPts val="0"/>
              </a:spcAft>
              <a:buSzPts val="3000"/>
              <a:buChar char="○"/>
            </a:pPr>
            <a:r>
              <a:rPr lang="en" sz="3000"/>
              <a:t>Wages (if applicable)</a:t>
            </a:r>
            <a:endParaRPr sz="3000"/>
          </a:p>
          <a:p>
            <a:pPr marL="457200" lvl="0" indent="-419100" algn="l" rtl="0">
              <a:lnSpc>
                <a:spcPct val="100000"/>
              </a:lnSpc>
              <a:spcBef>
                <a:spcPts val="0"/>
              </a:spcBef>
              <a:spcAft>
                <a:spcPts val="0"/>
              </a:spcAft>
              <a:buSzPts val="3000"/>
              <a:buChar char="●"/>
            </a:pPr>
            <a:r>
              <a:rPr lang="en" sz="3000"/>
              <a:t>Time Investment</a:t>
            </a:r>
            <a:endParaRPr sz="3000"/>
          </a:p>
          <a:p>
            <a:pPr marL="914400" lvl="1" indent="-419100" algn="l" rtl="0">
              <a:spcBef>
                <a:spcPts val="0"/>
              </a:spcBef>
              <a:spcAft>
                <a:spcPts val="0"/>
              </a:spcAft>
              <a:buSzPts val="3000"/>
              <a:buChar char="○"/>
            </a:pPr>
            <a:r>
              <a:rPr lang="en" sz="3000"/>
              <a:t>Hours worked on a daily, weekly or monthly basis</a:t>
            </a:r>
            <a:endParaRPr sz="3000"/>
          </a:p>
          <a:p>
            <a:pPr marL="457200" lvl="0" indent="-419100" algn="l" rtl="0">
              <a:lnSpc>
                <a:spcPct val="100000"/>
              </a:lnSpc>
              <a:spcBef>
                <a:spcPts val="0"/>
              </a:spcBef>
              <a:spcAft>
                <a:spcPts val="0"/>
              </a:spcAft>
              <a:buSzPts val="3000"/>
              <a:buChar char="●"/>
            </a:pPr>
            <a:r>
              <a:rPr lang="en" sz="3000"/>
              <a:t>Learning Objectives: Minimum of 3 for each SAE</a:t>
            </a:r>
            <a:endParaRPr sz="3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9"/>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SAE Plan Requirements for Unpaid Placement Projects</a:t>
            </a:r>
            <a:endParaRPr sz="3200"/>
          </a:p>
        </p:txBody>
      </p:sp>
      <p:sp>
        <p:nvSpPr>
          <p:cNvPr id="516" name="Google Shape;516;p79"/>
          <p:cNvSpPr txBox="1">
            <a:spLocks noGrp="1"/>
          </p:cNvSpPr>
          <p:nvPr>
            <p:ph type="body" idx="4294967295"/>
          </p:nvPr>
        </p:nvSpPr>
        <p:spPr>
          <a:xfrm>
            <a:off x="722550" y="1959425"/>
            <a:ext cx="8033700" cy="43842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SzPts val="3000"/>
              <a:buChar char="●"/>
            </a:pPr>
            <a:r>
              <a:rPr lang="en" sz="3000"/>
              <a:t>SAE Description</a:t>
            </a:r>
            <a:endParaRPr sz="3000"/>
          </a:p>
          <a:p>
            <a:pPr marL="914400" lvl="1" indent="-419100" algn="l" rtl="0">
              <a:lnSpc>
                <a:spcPct val="100000"/>
              </a:lnSpc>
              <a:spcBef>
                <a:spcPts val="0"/>
              </a:spcBef>
              <a:spcAft>
                <a:spcPts val="0"/>
              </a:spcAft>
              <a:buSzPts val="3000"/>
              <a:buChar char="○"/>
            </a:pPr>
            <a:r>
              <a:rPr lang="en" sz="3000"/>
              <a:t>Must list the place of Internship location</a:t>
            </a:r>
            <a:endParaRPr sz="3000"/>
          </a:p>
          <a:p>
            <a:pPr marL="914400" lvl="1" indent="-419100" algn="l" rtl="0">
              <a:lnSpc>
                <a:spcPct val="100000"/>
              </a:lnSpc>
              <a:spcBef>
                <a:spcPts val="0"/>
              </a:spcBef>
              <a:spcAft>
                <a:spcPts val="0"/>
              </a:spcAft>
              <a:buSzPts val="3000"/>
              <a:buChar char="○"/>
            </a:pPr>
            <a:r>
              <a:rPr lang="en" sz="3000"/>
              <a:t>Duties/Responsibilities</a:t>
            </a:r>
            <a:endParaRPr sz="3000"/>
          </a:p>
          <a:p>
            <a:pPr marL="457200" lvl="0" indent="-419100" algn="l" rtl="0">
              <a:lnSpc>
                <a:spcPct val="100000"/>
              </a:lnSpc>
              <a:spcBef>
                <a:spcPts val="0"/>
              </a:spcBef>
              <a:spcAft>
                <a:spcPts val="0"/>
              </a:spcAft>
              <a:buSzPts val="3000"/>
              <a:buChar char="●"/>
            </a:pPr>
            <a:r>
              <a:rPr lang="en" sz="3000"/>
              <a:t>Time Investment</a:t>
            </a:r>
            <a:endParaRPr sz="3000"/>
          </a:p>
          <a:p>
            <a:pPr marL="914400" lvl="1" indent="-419100" algn="l" rtl="0">
              <a:lnSpc>
                <a:spcPct val="100000"/>
              </a:lnSpc>
              <a:spcBef>
                <a:spcPts val="0"/>
              </a:spcBef>
              <a:spcAft>
                <a:spcPts val="0"/>
              </a:spcAft>
              <a:buSzPts val="3000"/>
              <a:buChar char="○"/>
            </a:pPr>
            <a:r>
              <a:rPr lang="en" sz="3000"/>
              <a:t>Hours worked on a daily, weekly or monthly basis</a:t>
            </a:r>
            <a:endParaRPr sz="3000"/>
          </a:p>
          <a:p>
            <a:pPr marL="457200" lvl="0" indent="-419100" algn="l" rtl="0">
              <a:lnSpc>
                <a:spcPct val="100000"/>
              </a:lnSpc>
              <a:spcBef>
                <a:spcPts val="0"/>
              </a:spcBef>
              <a:spcAft>
                <a:spcPts val="0"/>
              </a:spcAft>
              <a:buSzPts val="3000"/>
              <a:buChar char="●"/>
            </a:pPr>
            <a:r>
              <a:rPr lang="en" sz="3000"/>
              <a:t>Learning Objectives: Minimum of 3 for each SAE</a:t>
            </a:r>
            <a:endParaRPr sz="3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0"/>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SAE Plan Requirements for Research Projects</a:t>
            </a:r>
            <a:endParaRPr sz="3200"/>
          </a:p>
        </p:txBody>
      </p:sp>
      <p:sp>
        <p:nvSpPr>
          <p:cNvPr id="522" name="Google Shape;522;p80"/>
          <p:cNvSpPr txBox="1">
            <a:spLocks noGrp="1"/>
          </p:cNvSpPr>
          <p:nvPr>
            <p:ph type="body" idx="4294967295"/>
          </p:nvPr>
        </p:nvSpPr>
        <p:spPr>
          <a:xfrm>
            <a:off x="722550" y="1959425"/>
            <a:ext cx="8033700" cy="43842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SzPts val="3000"/>
              <a:buChar char="●"/>
            </a:pPr>
            <a:r>
              <a:rPr lang="en" sz="3000"/>
              <a:t>SAE Description</a:t>
            </a:r>
            <a:endParaRPr sz="3000"/>
          </a:p>
          <a:p>
            <a:pPr marL="914400" lvl="1" indent="-419100" algn="l" rtl="0">
              <a:lnSpc>
                <a:spcPct val="100000"/>
              </a:lnSpc>
              <a:spcBef>
                <a:spcPts val="0"/>
              </a:spcBef>
              <a:spcAft>
                <a:spcPts val="0"/>
              </a:spcAft>
              <a:buSzPts val="3000"/>
              <a:buChar char="○"/>
            </a:pPr>
            <a:r>
              <a:rPr lang="en" sz="3000"/>
              <a:t>Explain Research</a:t>
            </a:r>
            <a:endParaRPr sz="3000"/>
          </a:p>
          <a:p>
            <a:pPr marL="914400" lvl="1" indent="-419100" algn="l" rtl="0">
              <a:lnSpc>
                <a:spcPct val="100000"/>
              </a:lnSpc>
              <a:spcBef>
                <a:spcPts val="0"/>
              </a:spcBef>
              <a:spcAft>
                <a:spcPts val="0"/>
              </a:spcAft>
              <a:buSzPts val="3000"/>
              <a:buChar char="○"/>
            </a:pPr>
            <a:r>
              <a:rPr lang="en" sz="3000"/>
              <a:t>Research Objective should be clear, concise declarative statement which provides direction to investigate the variables</a:t>
            </a:r>
            <a:endParaRPr sz="3000"/>
          </a:p>
          <a:p>
            <a:pPr marL="457200" lvl="0" indent="-419100" algn="l" rtl="0">
              <a:lnSpc>
                <a:spcPct val="100000"/>
              </a:lnSpc>
              <a:spcBef>
                <a:spcPts val="0"/>
              </a:spcBef>
              <a:spcAft>
                <a:spcPts val="0"/>
              </a:spcAft>
              <a:buSzPts val="3000"/>
              <a:buChar char="●"/>
            </a:pPr>
            <a:r>
              <a:rPr lang="en" sz="3000"/>
              <a:t>Time Investment</a:t>
            </a:r>
            <a:endParaRPr sz="3000"/>
          </a:p>
          <a:p>
            <a:pPr marL="457200" lvl="0" indent="-419100" algn="l" rtl="0">
              <a:lnSpc>
                <a:spcPct val="100000"/>
              </a:lnSpc>
              <a:spcBef>
                <a:spcPts val="0"/>
              </a:spcBef>
              <a:spcAft>
                <a:spcPts val="0"/>
              </a:spcAft>
              <a:buSzPts val="3000"/>
              <a:buChar char="●"/>
            </a:pPr>
            <a:r>
              <a:rPr lang="en" sz="3000"/>
              <a:t>Learning Objectives: Minimum of 3 for each SAE</a:t>
            </a: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1"/>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SAE Plan Requirements for Service Based Learning Projects</a:t>
            </a:r>
            <a:endParaRPr sz="2900"/>
          </a:p>
        </p:txBody>
      </p:sp>
      <p:sp>
        <p:nvSpPr>
          <p:cNvPr id="528" name="Google Shape;528;p81"/>
          <p:cNvSpPr txBox="1">
            <a:spLocks noGrp="1"/>
          </p:cNvSpPr>
          <p:nvPr>
            <p:ph type="body" idx="4294967295"/>
          </p:nvPr>
        </p:nvSpPr>
        <p:spPr>
          <a:xfrm>
            <a:off x="722550" y="1959425"/>
            <a:ext cx="8033700" cy="43842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SzPts val="3000"/>
              <a:buChar char="●"/>
            </a:pPr>
            <a:r>
              <a:rPr lang="en" sz="3000"/>
              <a:t>SAE Description</a:t>
            </a:r>
            <a:endParaRPr sz="3000"/>
          </a:p>
          <a:p>
            <a:pPr marL="914400" lvl="1" indent="-419100" algn="l" rtl="0">
              <a:lnSpc>
                <a:spcPct val="100000"/>
              </a:lnSpc>
              <a:spcBef>
                <a:spcPts val="0"/>
              </a:spcBef>
              <a:spcAft>
                <a:spcPts val="0"/>
              </a:spcAft>
              <a:buSzPts val="3000"/>
              <a:buChar char="○"/>
            </a:pPr>
            <a:r>
              <a:rPr lang="en" sz="3000"/>
              <a:t>Brief description of purpose of the project</a:t>
            </a:r>
            <a:endParaRPr sz="3000"/>
          </a:p>
          <a:p>
            <a:pPr marL="914400" lvl="1" indent="-419100" algn="l" rtl="0">
              <a:lnSpc>
                <a:spcPct val="100000"/>
              </a:lnSpc>
              <a:spcBef>
                <a:spcPts val="0"/>
              </a:spcBef>
              <a:spcAft>
                <a:spcPts val="0"/>
              </a:spcAft>
              <a:buSzPts val="3000"/>
              <a:buChar char="○"/>
            </a:pPr>
            <a:r>
              <a:rPr lang="en" sz="3000"/>
              <a:t>Student Responsibilities</a:t>
            </a:r>
            <a:endParaRPr sz="3000"/>
          </a:p>
          <a:p>
            <a:pPr marL="914400" lvl="1" indent="-419100" algn="l" rtl="0">
              <a:lnSpc>
                <a:spcPct val="100000"/>
              </a:lnSpc>
              <a:spcBef>
                <a:spcPts val="0"/>
              </a:spcBef>
              <a:spcAft>
                <a:spcPts val="0"/>
              </a:spcAft>
              <a:buSzPts val="3000"/>
              <a:buChar char="○"/>
            </a:pPr>
            <a:r>
              <a:rPr lang="en" sz="3000"/>
              <a:t>Name of the community organization project is benefiting</a:t>
            </a:r>
            <a:endParaRPr sz="3000"/>
          </a:p>
          <a:p>
            <a:pPr marL="457200" lvl="0" indent="-419100" algn="l" rtl="0">
              <a:lnSpc>
                <a:spcPct val="100000"/>
              </a:lnSpc>
              <a:spcBef>
                <a:spcPts val="0"/>
              </a:spcBef>
              <a:spcAft>
                <a:spcPts val="0"/>
              </a:spcAft>
              <a:buSzPts val="3000"/>
              <a:buChar char="●"/>
            </a:pPr>
            <a:r>
              <a:rPr lang="en" sz="3000"/>
              <a:t>Time Investment</a:t>
            </a:r>
            <a:endParaRPr sz="3000"/>
          </a:p>
          <a:p>
            <a:pPr marL="457200" lvl="0" indent="-419100" algn="l" rtl="0">
              <a:lnSpc>
                <a:spcPct val="100000"/>
              </a:lnSpc>
              <a:spcBef>
                <a:spcPts val="0"/>
              </a:spcBef>
              <a:spcAft>
                <a:spcPts val="0"/>
              </a:spcAft>
              <a:buSzPts val="3000"/>
              <a:buChar char="●"/>
            </a:pPr>
            <a:r>
              <a:rPr lang="en" sz="3000"/>
              <a:t>Financial investment (if applicable)</a:t>
            </a:r>
            <a:endParaRPr sz="3000"/>
          </a:p>
          <a:p>
            <a:pPr marL="457200" lvl="0" indent="-419100" algn="l" rtl="0">
              <a:lnSpc>
                <a:spcPct val="100000"/>
              </a:lnSpc>
              <a:spcBef>
                <a:spcPts val="0"/>
              </a:spcBef>
              <a:spcAft>
                <a:spcPts val="0"/>
              </a:spcAft>
              <a:buSzPts val="3000"/>
              <a:buChar char="●"/>
            </a:pPr>
            <a:r>
              <a:rPr lang="en" sz="3000"/>
              <a:t>Learning Objectives: Minimum of 3 for each SAE</a:t>
            </a: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2"/>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SAE Plan Requirements for School Based Learning Projects</a:t>
            </a:r>
            <a:endParaRPr sz="2900"/>
          </a:p>
        </p:txBody>
      </p:sp>
      <p:sp>
        <p:nvSpPr>
          <p:cNvPr id="534" name="Google Shape;534;p82"/>
          <p:cNvSpPr txBox="1">
            <a:spLocks noGrp="1"/>
          </p:cNvSpPr>
          <p:nvPr>
            <p:ph type="body" idx="4294967295"/>
          </p:nvPr>
        </p:nvSpPr>
        <p:spPr>
          <a:xfrm>
            <a:off x="722550" y="1959425"/>
            <a:ext cx="8033700" cy="43842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SzPts val="3000"/>
              <a:buChar char="●"/>
            </a:pPr>
            <a:r>
              <a:rPr lang="en" sz="3000"/>
              <a:t>SAE Description</a:t>
            </a:r>
            <a:endParaRPr sz="3000"/>
          </a:p>
          <a:p>
            <a:pPr marL="914400" lvl="1" indent="-419100" algn="l" rtl="0">
              <a:lnSpc>
                <a:spcPct val="100000"/>
              </a:lnSpc>
              <a:spcBef>
                <a:spcPts val="0"/>
              </a:spcBef>
              <a:spcAft>
                <a:spcPts val="0"/>
              </a:spcAft>
              <a:buSzPts val="3000"/>
              <a:buChar char="○"/>
            </a:pPr>
            <a:r>
              <a:rPr lang="en" sz="3000"/>
              <a:t>Brief description of the business plan &amp; community board of directors</a:t>
            </a:r>
            <a:endParaRPr sz="3000"/>
          </a:p>
          <a:p>
            <a:pPr marL="914400" lvl="1" indent="-419100" algn="l" rtl="0">
              <a:lnSpc>
                <a:spcPct val="100000"/>
              </a:lnSpc>
              <a:spcBef>
                <a:spcPts val="0"/>
              </a:spcBef>
              <a:spcAft>
                <a:spcPts val="0"/>
              </a:spcAft>
              <a:buSzPts val="3000"/>
              <a:buChar char="○"/>
            </a:pPr>
            <a:r>
              <a:rPr lang="en" sz="3000"/>
              <a:t>Student Responsibilities</a:t>
            </a:r>
            <a:endParaRPr sz="3000"/>
          </a:p>
          <a:p>
            <a:pPr marL="914400" lvl="1" indent="-419100" algn="l" rtl="0">
              <a:lnSpc>
                <a:spcPct val="100000"/>
              </a:lnSpc>
              <a:spcBef>
                <a:spcPts val="0"/>
              </a:spcBef>
              <a:spcAft>
                <a:spcPts val="0"/>
              </a:spcAft>
              <a:buSzPts val="3000"/>
              <a:buChar char="○"/>
            </a:pPr>
            <a:r>
              <a:rPr lang="en" sz="3000"/>
              <a:t>SAE Environment</a:t>
            </a:r>
            <a:endParaRPr sz="3000"/>
          </a:p>
          <a:p>
            <a:pPr marL="457200" lvl="0" indent="-419100" algn="l" rtl="0">
              <a:lnSpc>
                <a:spcPct val="100000"/>
              </a:lnSpc>
              <a:spcBef>
                <a:spcPts val="0"/>
              </a:spcBef>
              <a:spcAft>
                <a:spcPts val="0"/>
              </a:spcAft>
              <a:buSzPts val="3000"/>
              <a:buChar char="●"/>
            </a:pPr>
            <a:r>
              <a:rPr lang="en" sz="3000"/>
              <a:t>Time Investment</a:t>
            </a:r>
            <a:endParaRPr sz="3000"/>
          </a:p>
          <a:p>
            <a:pPr marL="457200" lvl="0" indent="-419100" algn="l" rtl="0">
              <a:lnSpc>
                <a:spcPct val="100000"/>
              </a:lnSpc>
              <a:spcBef>
                <a:spcPts val="0"/>
              </a:spcBef>
              <a:spcAft>
                <a:spcPts val="0"/>
              </a:spcAft>
              <a:buSzPts val="3000"/>
              <a:buChar char="●"/>
            </a:pPr>
            <a:r>
              <a:rPr lang="en" sz="3000"/>
              <a:t>Financial investment (if applicable)</a:t>
            </a:r>
            <a:endParaRPr sz="3000"/>
          </a:p>
          <a:p>
            <a:pPr marL="457200" lvl="0" indent="-419100" algn="l" rtl="0">
              <a:lnSpc>
                <a:spcPct val="100000"/>
              </a:lnSpc>
              <a:spcBef>
                <a:spcPts val="0"/>
              </a:spcBef>
              <a:spcAft>
                <a:spcPts val="0"/>
              </a:spcAft>
              <a:buSzPts val="3000"/>
              <a:buChar char="●"/>
            </a:pPr>
            <a:r>
              <a:rPr lang="en" sz="3000"/>
              <a:t>Learning Objectives: Minimum of 3 for each SAE</a:t>
            </a:r>
            <a:endParaRPr sz="3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3"/>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SAE Description</a:t>
            </a:r>
            <a:endParaRPr/>
          </a:p>
        </p:txBody>
      </p:sp>
      <p:pic>
        <p:nvPicPr>
          <p:cNvPr id="540" name="Google Shape;540;p83"/>
          <p:cNvPicPr preferRelativeResize="0"/>
          <p:nvPr/>
        </p:nvPicPr>
        <p:blipFill>
          <a:blip r:embed="rId3">
            <a:alphaModFix/>
          </a:blip>
          <a:stretch>
            <a:fillRect/>
          </a:stretch>
        </p:blipFill>
        <p:spPr>
          <a:xfrm>
            <a:off x="763875" y="1847783"/>
            <a:ext cx="5787750" cy="2101525"/>
          </a:xfrm>
          <a:prstGeom prst="rect">
            <a:avLst/>
          </a:prstGeom>
          <a:noFill/>
          <a:ln>
            <a:noFill/>
          </a:ln>
        </p:spPr>
      </p:pic>
      <p:sp>
        <p:nvSpPr>
          <p:cNvPr id="541" name="Google Shape;541;p83"/>
          <p:cNvSpPr txBox="1">
            <a:spLocks noGrp="1"/>
          </p:cNvSpPr>
          <p:nvPr>
            <p:ph type="body" idx="4294967295"/>
          </p:nvPr>
        </p:nvSpPr>
        <p:spPr>
          <a:xfrm>
            <a:off x="444950" y="4108450"/>
            <a:ext cx="8298900" cy="24447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2400"/>
              <a:t>You must complete this section. </a:t>
            </a:r>
            <a:endParaRPr sz="2400"/>
          </a:p>
          <a:p>
            <a:pPr marL="0" lvl="0" indent="0" algn="l" rtl="0">
              <a:lnSpc>
                <a:spcPct val="75000"/>
              </a:lnSpc>
              <a:spcBef>
                <a:spcPts val="0"/>
              </a:spcBef>
              <a:spcAft>
                <a:spcPts val="0"/>
              </a:spcAft>
              <a:buNone/>
            </a:pPr>
            <a:r>
              <a:rPr lang="en" sz="2400"/>
              <a:t>Copy the section at the top and fill in the blanks with information that applies to your project.</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4"/>
          <p:cNvSpPr txBox="1">
            <a:spLocks noGrp="1"/>
          </p:cNvSpPr>
          <p:nvPr>
            <p:ph type="title"/>
          </p:nvPr>
        </p:nvSpPr>
        <p:spPr>
          <a:xfrm>
            <a:off x="-34575" y="497839"/>
            <a:ext cx="7017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 of SAE Description</a:t>
            </a:r>
            <a:endParaRPr/>
          </a:p>
        </p:txBody>
      </p:sp>
      <p:pic>
        <p:nvPicPr>
          <p:cNvPr id="547" name="Google Shape;547;p84"/>
          <p:cNvPicPr preferRelativeResize="0"/>
          <p:nvPr/>
        </p:nvPicPr>
        <p:blipFill rotWithShape="1">
          <a:blip r:embed="rId3">
            <a:alphaModFix/>
          </a:blip>
          <a:srcRect b="40044"/>
          <a:stretch/>
        </p:blipFill>
        <p:spPr>
          <a:xfrm>
            <a:off x="166688" y="1566146"/>
            <a:ext cx="8810625" cy="29867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5"/>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Time Investment</a:t>
            </a:r>
            <a:endParaRPr/>
          </a:p>
        </p:txBody>
      </p:sp>
      <p:sp>
        <p:nvSpPr>
          <p:cNvPr id="553" name="Google Shape;553;p85"/>
          <p:cNvSpPr txBox="1">
            <a:spLocks noGrp="1"/>
          </p:cNvSpPr>
          <p:nvPr>
            <p:ph type="body" idx="4294967295"/>
          </p:nvPr>
        </p:nvSpPr>
        <p:spPr>
          <a:xfrm>
            <a:off x="642950" y="4108450"/>
            <a:ext cx="8100900" cy="24447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2400"/>
              <a:t>You must complete this section. </a:t>
            </a:r>
            <a:endParaRPr sz="2400"/>
          </a:p>
          <a:p>
            <a:pPr marL="0" lvl="0" indent="0" algn="l" rtl="0">
              <a:lnSpc>
                <a:spcPct val="75000"/>
              </a:lnSpc>
              <a:spcBef>
                <a:spcPts val="0"/>
              </a:spcBef>
              <a:spcAft>
                <a:spcPts val="0"/>
              </a:spcAft>
              <a:buNone/>
            </a:pPr>
            <a:r>
              <a:rPr lang="en" sz="2400"/>
              <a:t>Copy the section at the top and fill in the blanks with information that applies to your project.</a:t>
            </a:r>
            <a:endParaRPr sz="2400"/>
          </a:p>
          <a:p>
            <a:pPr marL="0" lvl="0" indent="0" algn="l" rtl="0">
              <a:lnSpc>
                <a:spcPct val="75000"/>
              </a:lnSpc>
              <a:spcBef>
                <a:spcPts val="0"/>
              </a:spcBef>
              <a:spcAft>
                <a:spcPts val="0"/>
              </a:spcAft>
              <a:buNone/>
            </a:pPr>
            <a:endParaRPr sz="2400"/>
          </a:p>
        </p:txBody>
      </p:sp>
      <p:pic>
        <p:nvPicPr>
          <p:cNvPr id="554" name="Google Shape;554;p85"/>
          <p:cNvPicPr preferRelativeResize="0"/>
          <p:nvPr/>
        </p:nvPicPr>
        <p:blipFill>
          <a:blip r:embed="rId3">
            <a:alphaModFix/>
          </a:blip>
          <a:stretch>
            <a:fillRect/>
          </a:stretch>
        </p:blipFill>
        <p:spPr>
          <a:xfrm>
            <a:off x="791350" y="1693417"/>
            <a:ext cx="7561288" cy="23065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6"/>
          <p:cNvSpPr txBox="1">
            <a:spLocks noGrp="1"/>
          </p:cNvSpPr>
          <p:nvPr>
            <p:ph type="title"/>
          </p:nvPr>
        </p:nvSpPr>
        <p:spPr>
          <a:xfrm>
            <a:off x="-34575" y="497839"/>
            <a:ext cx="7017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 of Time Investment</a:t>
            </a:r>
            <a:endParaRPr/>
          </a:p>
        </p:txBody>
      </p:sp>
      <p:pic>
        <p:nvPicPr>
          <p:cNvPr id="560" name="Google Shape;560;p86"/>
          <p:cNvPicPr preferRelativeResize="0"/>
          <p:nvPr/>
        </p:nvPicPr>
        <p:blipFill rotWithShape="1">
          <a:blip r:embed="rId3">
            <a:alphaModFix/>
          </a:blip>
          <a:srcRect t="58426"/>
          <a:stretch/>
        </p:blipFill>
        <p:spPr>
          <a:xfrm>
            <a:off x="166688" y="1866901"/>
            <a:ext cx="8810625" cy="207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545525" y="1373675"/>
            <a:ext cx="3384600" cy="58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Record Your Class Schedule</a:t>
            </a:r>
            <a:endParaRPr sz="2300"/>
          </a:p>
        </p:txBody>
      </p:sp>
      <p:sp>
        <p:nvSpPr>
          <p:cNvPr id="218" name="Google Shape;218;p41"/>
          <p:cNvSpPr txBox="1">
            <a:spLocks noGrp="1"/>
          </p:cNvSpPr>
          <p:nvPr>
            <p:ph type="subTitle" idx="1"/>
          </p:nvPr>
        </p:nvSpPr>
        <p:spPr>
          <a:xfrm>
            <a:off x="974250" y="2182650"/>
            <a:ext cx="2505900" cy="32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t>Make sure to add your class schedule for all years in high school</a:t>
            </a:r>
            <a:endParaRPr sz="2800"/>
          </a:p>
          <a:p>
            <a:pPr marL="0" lvl="0" indent="0" algn="ctr" rtl="0">
              <a:spcBef>
                <a:spcPts val="1600"/>
              </a:spcBef>
              <a:spcAft>
                <a:spcPts val="0"/>
              </a:spcAft>
              <a:buNone/>
            </a:pPr>
            <a:endParaRPr sz="2800"/>
          </a:p>
        </p:txBody>
      </p:sp>
      <p:pic>
        <p:nvPicPr>
          <p:cNvPr id="3" name="Picture 2">
            <a:extLst>
              <a:ext uri="{FF2B5EF4-FFF2-40B4-BE49-F238E27FC236}">
                <a16:creationId xmlns:a16="http://schemas.microsoft.com/office/drawing/2014/main" id="{8F676C41-A627-BBF4-7B0B-B38804B23583}"/>
              </a:ext>
            </a:extLst>
          </p:cNvPr>
          <p:cNvPicPr>
            <a:picLocks noChangeAspect="1"/>
          </p:cNvPicPr>
          <p:nvPr/>
        </p:nvPicPr>
        <p:blipFill>
          <a:blip r:embed="rId3"/>
          <a:stretch>
            <a:fillRect/>
          </a:stretch>
        </p:blipFill>
        <p:spPr>
          <a:xfrm>
            <a:off x="5483739" y="1233924"/>
            <a:ext cx="2896004" cy="4744112"/>
          </a:xfrm>
          <a:prstGeom prst="rect">
            <a:avLst/>
          </a:prstGeom>
        </p:spPr>
      </p:pic>
      <p:cxnSp>
        <p:nvCxnSpPr>
          <p:cNvPr id="220" name="Google Shape;220;p41"/>
          <p:cNvCxnSpPr>
            <a:cxnSpLocks/>
          </p:cNvCxnSpPr>
          <p:nvPr/>
        </p:nvCxnSpPr>
        <p:spPr>
          <a:xfrm flipV="1">
            <a:off x="3250100" y="2959510"/>
            <a:ext cx="2413752" cy="409865"/>
          </a:xfrm>
          <a:prstGeom prst="straightConnector1">
            <a:avLst/>
          </a:prstGeom>
          <a:noFill/>
          <a:ln w="76200"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0B55FB12-D0F3-20C8-8115-6D2E959FC07F}"/>
              </a:ext>
            </a:extLst>
          </p:cNvPr>
          <p:cNvSpPr txBox="1"/>
          <p:nvPr/>
        </p:nvSpPr>
        <p:spPr>
          <a:xfrm>
            <a:off x="545525" y="226142"/>
            <a:ext cx="912429" cy="400110"/>
          </a:xfrm>
          <a:prstGeom prst="rect">
            <a:avLst/>
          </a:prstGeom>
          <a:solidFill>
            <a:schemeClr val="bg2"/>
          </a:solidFill>
        </p:spPr>
        <p:txBody>
          <a:bodyPr wrap="none" rtlCol="0">
            <a:spAutoFit/>
          </a:bodyPr>
          <a:lstStyle/>
          <a:p>
            <a:r>
              <a:rPr lang="en-US" sz="2000" dirty="0"/>
              <a:t>Profile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7"/>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Financial Investment</a:t>
            </a:r>
            <a:endParaRPr/>
          </a:p>
        </p:txBody>
      </p:sp>
      <p:sp>
        <p:nvSpPr>
          <p:cNvPr id="566" name="Google Shape;566;p87"/>
          <p:cNvSpPr txBox="1">
            <a:spLocks noGrp="1"/>
          </p:cNvSpPr>
          <p:nvPr>
            <p:ph type="body" idx="4294967295"/>
          </p:nvPr>
        </p:nvSpPr>
        <p:spPr>
          <a:xfrm>
            <a:off x="5543550" y="1887225"/>
            <a:ext cx="3257400" cy="460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t>You must complete this section. </a:t>
            </a:r>
            <a:endParaRPr sz="2400"/>
          </a:p>
          <a:p>
            <a:pPr marL="0" lvl="0" indent="0" algn="l" rtl="0">
              <a:lnSpc>
                <a:spcPct val="100000"/>
              </a:lnSpc>
              <a:spcBef>
                <a:spcPts val="1600"/>
              </a:spcBef>
              <a:spcAft>
                <a:spcPts val="0"/>
              </a:spcAft>
              <a:buNone/>
            </a:pPr>
            <a:r>
              <a:rPr lang="en" sz="2400"/>
              <a:t>Copy the section at the top and fill in the blanks with information that applies to your project. </a:t>
            </a:r>
            <a:endParaRPr sz="2400"/>
          </a:p>
          <a:p>
            <a:pPr marL="0" lvl="0" indent="0" algn="l" rtl="0">
              <a:lnSpc>
                <a:spcPct val="100000"/>
              </a:lnSpc>
              <a:spcBef>
                <a:spcPts val="1600"/>
              </a:spcBef>
              <a:spcAft>
                <a:spcPts val="0"/>
              </a:spcAft>
              <a:buClr>
                <a:schemeClr val="dk1"/>
              </a:buClr>
              <a:buSzPts val="1100"/>
              <a:buFont typeface="Arial"/>
              <a:buNone/>
            </a:pPr>
            <a:r>
              <a:rPr lang="en" sz="2400"/>
              <a:t>Make sure to note that you use school provided trailer, barn and other items necessary for your project.</a:t>
            </a:r>
            <a:endParaRPr sz="2400"/>
          </a:p>
          <a:p>
            <a:pPr marL="0" lvl="0" indent="0" algn="l" rtl="0">
              <a:lnSpc>
                <a:spcPct val="100000"/>
              </a:lnSpc>
              <a:spcBef>
                <a:spcPts val="1600"/>
              </a:spcBef>
              <a:spcAft>
                <a:spcPts val="0"/>
              </a:spcAft>
              <a:buNone/>
            </a:pPr>
            <a:endParaRPr sz="2400"/>
          </a:p>
        </p:txBody>
      </p:sp>
      <p:pic>
        <p:nvPicPr>
          <p:cNvPr id="567" name="Google Shape;567;p87"/>
          <p:cNvPicPr preferRelativeResize="0"/>
          <p:nvPr/>
        </p:nvPicPr>
        <p:blipFill>
          <a:blip r:embed="rId3">
            <a:alphaModFix/>
          </a:blip>
          <a:stretch>
            <a:fillRect/>
          </a:stretch>
        </p:blipFill>
        <p:spPr>
          <a:xfrm>
            <a:off x="536775" y="1782325"/>
            <a:ext cx="5006775" cy="36319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8"/>
          <p:cNvSpPr txBox="1">
            <a:spLocks noGrp="1"/>
          </p:cNvSpPr>
          <p:nvPr>
            <p:ph type="title"/>
          </p:nvPr>
        </p:nvSpPr>
        <p:spPr>
          <a:xfrm>
            <a:off x="-34575" y="497839"/>
            <a:ext cx="7017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 of Financial Investment</a:t>
            </a:r>
            <a:endParaRPr/>
          </a:p>
        </p:txBody>
      </p:sp>
      <p:pic>
        <p:nvPicPr>
          <p:cNvPr id="573" name="Google Shape;573;p88"/>
          <p:cNvPicPr preferRelativeResize="0"/>
          <p:nvPr/>
        </p:nvPicPr>
        <p:blipFill>
          <a:blip r:embed="rId3">
            <a:alphaModFix/>
          </a:blip>
          <a:stretch>
            <a:fillRect/>
          </a:stretch>
        </p:blipFill>
        <p:spPr>
          <a:xfrm>
            <a:off x="190500" y="1661389"/>
            <a:ext cx="8763000" cy="23622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9"/>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Objective (Skills)</a:t>
            </a:r>
            <a:endParaRPr/>
          </a:p>
        </p:txBody>
      </p:sp>
      <p:pic>
        <p:nvPicPr>
          <p:cNvPr id="579" name="Google Shape;579;p89"/>
          <p:cNvPicPr preferRelativeResize="0"/>
          <p:nvPr/>
        </p:nvPicPr>
        <p:blipFill>
          <a:blip r:embed="rId3">
            <a:alphaModFix/>
          </a:blip>
          <a:stretch>
            <a:fillRect/>
          </a:stretch>
        </p:blipFill>
        <p:spPr>
          <a:xfrm>
            <a:off x="654475" y="1887150"/>
            <a:ext cx="8127574" cy="2714325"/>
          </a:xfrm>
          <a:prstGeom prst="rect">
            <a:avLst/>
          </a:prstGeom>
          <a:noFill/>
          <a:ln>
            <a:noFill/>
          </a:ln>
        </p:spPr>
      </p:pic>
      <p:sp>
        <p:nvSpPr>
          <p:cNvPr id="580" name="Google Shape;580;p89"/>
          <p:cNvSpPr txBox="1">
            <a:spLocks noGrp="1"/>
          </p:cNvSpPr>
          <p:nvPr>
            <p:ph type="body" idx="4294967295"/>
          </p:nvPr>
        </p:nvSpPr>
        <p:spPr>
          <a:xfrm>
            <a:off x="471150" y="5589600"/>
            <a:ext cx="8310900" cy="92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Click on this to add Learning Outcomes</a:t>
            </a:r>
            <a:endParaRPr/>
          </a:p>
        </p:txBody>
      </p:sp>
      <p:cxnSp>
        <p:nvCxnSpPr>
          <p:cNvPr id="581" name="Google Shape;581;p89"/>
          <p:cNvCxnSpPr/>
          <p:nvPr/>
        </p:nvCxnSpPr>
        <p:spPr>
          <a:xfrm rot="10800000" flipH="1">
            <a:off x="2476500" y="3962300"/>
            <a:ext cx="1562100" cy="1778100"/>
          </a:xfrm>
          <a:prstGeom prst="straightConnector1">
            <a:avLst/>
          </a:prstGeom>
          <a:noFill/>
          <a:ln w="114300" cap="flat" cmpd="sng">
            <a:solidFill>
              <a:srgbClr val="FF0000"/>
            </a:solidFill>
            <a:prstDash val="solid"/>
            <a:round/>
            <a:headEnd type="none" w="med" len="med"/>
            <a:tailEnd type="triangl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90"/>
          <p:cNvPicPr preferRelativeResize="0"/>
          <p:nvPr/>
        </p:nvPicPr>
        <p:blipFill>
          <a:blip r:embed="rId3">
            <a:alphaModFix/>
          </a:blip>
          <a:stretch>
            <a:fillRect/>
          </a:stretch>
        </p:blipFill>
        <p:spPr>
          <a:xfrm>
            <a:off x="665338" y="1859025"/>
            <a:ext cx="8113025" cy="3399595"/>
          </a:xfrm>
          <a:prstGeom prst="rect">
            <a:avLst/>
          </a:prstGeom>
          <a:noFill/>
          <a:ln>
            <a:noFill/>
          </a:ln>
        </p:spPr>
      </p:pic>
      <p:sp>
        <p:nvSpPr>
          <p:cNvPr id="587" name="Google Shape;587;p90"/>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Objective (Skills)</a:t>
            </a:r>
            <a:endParaRPr/>
          </a:p>
        </p:txBody>
      </p:sp>
      <p:sp>
        <p:nvSpPr>
          <p:cNvPr id="588" name="Google Shape;588;p90"/>
          <p:cNvSpPr txBox="1">
            <a:spLocks noGrp="1"/>
          </p:cNvSpPr>
          <p:nvPr>
            <p:ph type="body" idx="4294967295"/>
          </p:nvPr>
        </p:nvSpPr>
        <p:spPr>
          <a:xfrm>
            <a:off x="528300" y="5627700"/>
            <a:ext cx="8250000" cy="92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Add at least three learning outcomes that apply to your project and you have learned during this project</a:t>
            </a:r>
            <a:endParaRPr/>
          </a:p>
        </p:txBody>
      </p:sp>
      <p:cxnSp>
        <p:nvCxnSpPr>
          <p:cNvPr id="589" name="Google Shape;589;p90"/>
          <p:cNvCxnSpPr/>
          <p:nvPr/>
        </p:nvCxnSpPr>
        <p:spPr>
          <a:xfrm rot="10800000" flipH="1">
            <a:off x="2476500" y="3556100"/>
            <a:ext cx="1371600" cy="2184300"/>
          </a:xfrm>
          <a:prstGeom prst="straightConnector1">
            <a:avLst/>
          </a:prstGeom>
          <a:noFill/>
          <a:ln w="114300" cap="flat" cmpd="sng">
            <a:solidFill>
              <a:srgbClr val="FF0000"/>
            </a:solidFill>
            <a:prstDash val="solid"/>
            <a:round/>
            <a:headEnd type="none" w="med" len="med"/>
            <a:tailEnd type="triangle" w="med" len="med"/>
          </a:ln>
        </p:spPr>
      </p:cxnSp>
      <p:cxnSp>
        <p:nvCxnSpPr>
          <p:cNvPr id="590" name="Google Shape;590;p90"/>
          <p:cNvCxnSpPr/>
          <p:nvPr/>
        </p:nvCxnSpPr>
        <p:spPr>
          <a:xfrm rot="10800000" flipH="1">
            <a:off x="2438400" y="4998300"/>
            <a:ext cx="1409700" cy="716700"/>
          </a:xfrm>
          <a:prstGeom prst="straightConnector1">
            <a:avLst/>
          </a:prstGeom>
          <a:noFill/>
          <a:ln w="114300" cap="flat" cmpd="sng">
            <a:solidFill>
              <a:srgbClr val="FF0000"/>
            </a:solidFill>
            <a:prstDash val="solid"/>
            <a:round/>
            <a:headEnd type="none" w="med" len="me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1"/>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Objective (Skills)</a:t>
            </a:r>
            <a:endParaRPr/>
          </a:p>
        </p:txBody>
      </p:sp>
      <p:sp>
        <p:nvSpPr>
          <p:cNvPr id="596" name="Google Shape;596;p91"/>
          <p:cNvSpPr txBox="1">
            <a:spLocks noGrp="1"/>
          </p:cNvSpPr>
          <p:nvPr>
            <p:ph type="body" idx="4294967295"/>
          </p:nvPr>
        </p:nvSpPr>
        <p:spPr>
          <a:xfrm>
            <a:off x="590550" y="5005400"/>
            <a:ext cx="4824600" cy="1529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t>This is where you are going to write your planned activities that relate to the learning outcome. Make it something simple and realistic</a:t>
            </a:r>
            <a:endParaRPr sz="2000"/>
          </a:p>
        </p:txBody>
      </p:sp>
      <p:pic>
        <p:nvPicPr>
          <p:cNvPr id="597" name="Google Shape;597;p91"/>
          <p:cNvPicPr preferRelativeResize="0"/>
          <p:nvPr/>
        </p:nvPicPr>
        <p:blipFill>
          <a:blip r:embed="rId3">
            <a:alphaModFix/>
          </a:blip>
          <a:stretch>
            <a:fillRect/>
          </a:stretch>
        </p:blipFill>
        <p:spPr>
          <a:xfrm>
            <a:off x="590550" y="1813175"/>
            <a:ext cx="8134350" cy="2426975"/>
          </a:xfrm>
          <a:prstGeom prst="rect">
            <a:avLst/>
          </a:prstGeom>
          <a:noFill/>
          <a:ln>
            <a:noFill/>
          </a:ln>
        </p:spPr>
      </p:pic>
      <p:cxnSp>
        <p:nvCxnSpPr>
          <p:cNvPr id="598" name="Google Shape;598;p91"/>
          <p:cNvCxnSpPr/>
          <p:nvPr/>
        </p:nvCxnSpPr>
        <p:spPr>
          <a:xfrm rot="10800000" flipH="1">
            <a:off x="3086100" y="3556050"/>
            <a:ext cx="762000" cy="1339800"/>
          </a:xfrm>
          <a:prstGeom prst="straightConnector1">
            <a:avLst/>
          </a:prstGeom>
          <a:noFill/>
          <a:ln w="114300" cap="flat" cmpd="sng">
            <a:solidFill>
              <a:srgbClr val="FF0000"/>
            </a:solidFill>
            <a:prstDash val="solid"/>
            <a:round/>
            <a:headEnd type="none" w="med" len="med"/>
            <a:tailEnd type="triangle" w="med" len="med"/>
          </a:ln>
        </p:spPr>
      </p:cxnSp>
      <p:sp>
        <p:nvSpPr>
          <p:cNvPr id="599" name="Google Shape;599;p91"/>
          <p:cNvSpPr txBox="1"/>
          <p:nvPr/>
        </p:nvSpPr>
        <p:spPr>
          <a:xfrm>
            <a:off x="5415150" y="3670300"/>
            <a:ext cx="3678900" cy="2616300"/>
          </a:xfrm>
          <a:prstGeom prst="rect">
            <a:avLst/>
          </a:prstGeom>
          <a:solidFill>
            <a:srgbClr val="FF0000"/>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dirty="0">
                <a:solidFill>
                  <a:srgbClr val="FFFFFF"/>
                </a:solidFill>
                <a:latin typeface="Shadows Into Light Two"/>
                <a:ea typeface="Shadows Into Light Two"/>
                <a:cs typeface="Shadows Into Light Two"/>
                <a:sym typeface="Shadows Into Light Two"/>
              </a:rPr>
              <a:t>Note  for 2024: Planned activities, results and outcomes are NOT a required check item to obtain the state degree this year. </a:t>
            </a:r>
            <a:endParaRPr sz="2000" dirty="0">
              <a:solidFill>
                <a:srgbClr val="FFFFFF"/>
              </a:solidFill>
              <a:latin typeface="Shadows Into Light Two"/>
              <a:ea typeface="Shadows Into Light Two"/>
              <a:cs typeface="Shadows Into Light Two"/>
              <a:sym typeface="Shadows Into Light Two"/>
            </a:endParaRPr>
          </a:p>
          <a:p>
            <a:pPr marL="0" lvl="0" indent="0" algn="l" rtl="0">
              <a:lnSpc>
                <a:spcPct val="100000"/>
              </a:lnSpc>
              <a:spcBef>
                <a:spcPts val="0"/>
              </a:spcBef>
              <a:spcAft>
                <a:spcPts val="0"/>
              </a:spcAft>
              <a:buNone/>
            </a:pPr>
            <a:r>
              <a:rPr lang="en" sz="2000" dirty="0">
                <a:solidFill>
                  <a:srgbClr val="FFFFFF"/>
                </a:solidFill>
                <a:latin typeface="Shadows Into Light Two"/>
                <a:ea typeface="Shadows Into Light Two"/>
                <a:cs typeface="Shadows Into Light Two"/>
                <a:sym typeface="Shadows Into Light Two"/>
              </a:rPr>
              <a:t>However, it is highly recommended that you begin incorporating activities, outcomes and results in record books.</a:t>
            </a:r>
            <a:endParaRPr sz="2000" dirty="0">
              <a:solidFill>
                <a:srgbClr val="FFFFFF"/>
              </a:solidFill>
              <a:latin typeface="Shadows Into Light Two"/>
              <a:ea typeface="Shadows Into Light Two"/>
              <a:cs typeface="Shadows Into Light Two"/>
              <a:sym typeface="Shadows Into Light Tw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2"/>
          <p:cNvSpPr txBox="1">
            <a:spLocks noGrp="1"/>
          </p:cNvSpPr>
          <p:nvPr>
            <p:ph type="title"/>
          </p:nvPr>
        </p:nvSpPr>
        <p:spPr>
          <a:xfrm>
            <a:off x="-34575" y="497839"/>
            <a:ext cx="7017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 of Learning Outcomes</a:t>
            </a:r>
            <a:endParaRPr/>
          </a:p>
        </p:txBody>
      </p:sp>
      <p:pic>
        <p:nvPicPr>
          <p:cNvPr id="605" name="Google Shape;605;p92"/>
          <p:cNvPicPr preferRelativeResize="0"/>
          <p:nvPr/>
        </p:nvPicPr>
        <p:blipFill>
          <a:blip r:embed="rId3">
            <a:alphaModFix/>
          </a:blip>
          <a:stretch>
            <a:fillRect/>
          </a:stretch>
        </p:blipFill>
        <p:spPr>
          <a:xfrm>
            <a:off x="161925" y="1585902"/>
            <a:ext cx="8820150" cy="36861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3"/>
          <p:cNvSpPr txBox="1">
            <a:spLocks noGrp="1"/>
          </p:cNvSpPr>
          <p:nvPr>
            <p:ph type="body" idx="4294967295"/>
          </p:nvPr>
        </p:nvSpPr>
        <p:spPr>
          <a:xfrm>
            <a:off x="704850" y="5615000"/>
            <a:ext cx="8115300" cy="843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This is where you complete your SAE Scope</a:t>
            </a:r>
            <a:endParaRPr/>
          </a:p>
        </p:txBody>
      </p:sp>
      <p:pic>
        <p:nvPicPr>
          <p:cNvPr id="611" name="Google Shape;611;p93"/>
          <p:cNvPicPr preferRelativeResize="0"/>
          <p:nvPr/>
        </p:nvPicPr>
        <p:blipFill>
          <a:blip r:embed="rId3">
            <a:alphaModFix/>
          </a:blip>
          <a:stretch>
            <a:fillRect/>
          </a:stretch>
        </p:blipFill>
        <p:spPr>
          <a:xfrm>
            <a:off x="563600" y="1864600"/>
            <a:ext cx="8370847" cy="2661425"/>
          </a:xfrm>
          <a:prstGeom prst="rect">
            <a:avLst/>
          </a:prstGeom>
          <a:noFill/>
          <a:ln>
            <a:noFill/>
          </a:ln>
        </p:spPr>
      </p:pic>
      <p:sp>
        <p:nvSpPr>
          <p:cNvPr id="612" name="Google Shape;612;p93"/>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SAE Scope </a:t>
            </a:r>
            <a:endParaRPr/>
          </a:p>
        </p:txBody>
      </p:sp>
      <p:cxnSp>
        <p:nvCxnSpPr>
          <p:cNvPr id="613" name="Google Shape;613;p93"/>
          <p:cNvCxnSpPr/>
          <p:nvPr/>
        </p:nvCxnSpPr>
        <p:spPr>
          <a:xfrm rot="10800000" flipH="1">
            <a:off x="5943600" y="3797300"/>
            <a:ext cx="1085700" cy="1817700"/>
          </a:xfrm>
          <a:prstGeom prst="straightConnector1">
            <a:avLst/>
          </a:prstGeom>
          <a:noFill/>
          <a:ln w="114300" cap="flat" cmpd="sng">
            <a:solidFill>
              <a:srgbClr val="FF0000"/>
            </a:solidFill>
            <a:prstDash val="solid"/>
            <a:round/>
            <a:headEnd type="none" w="med" len="med"/>
            <a:tailEnd type="triangl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94"/>
          <p:cNvSpPr txBox="1">
            <a:spLocks noGrp="1"/>
          </p:cNvSpPr>
          <p:nvPr>
            <p:ph type="body" idx="4294967295"/>
          </p:nvPr>
        </p:nvSpPr>
        <p:spPr>
          <a:xfrm>
            <a:off x="609600" y="5486400"/>
            <a:ext cx="8134500" cy="106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Put how many head you had, generally 1 head for most projects</a:t>
            </a:r>
            <a:endParaRPr/>
          </a:p>
        </p:txBody>
      </p:sp>
      <p:sp>
        <p:nvSpPr>
          <p:cNvPr id="619" name="Google Shape;619;p94"/>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SAE Scope </a:t>
            </a:r>
            <a:endParaRPr/>
          </a:p>
        </p:txBody>
      </p:sp>
      <p:pic>
        <p:nvPicPr>
          <p:cNvPr id="620" name="Google Shape;620;p94"/>
          <p:cNvPicPr preferRelativeResize="0"/>
          <p:nvPr/>
        </p:nvPicPr>
        <p:blipFill>
          <a:blip r:embed="rId3">
            <a:alphaModFix/>
          </a:blip>
          <a:stretch>
            <a:fillRect/>
          </a:stretch>
        </p:blipFill>
        <p:spPr>
          <a:xfrm>
            <a:off x="967488" y="1957225"/>
            <a:ext cx="7209024" cy="2943525"/>
          </a:xfrm>
          <a:prstGeom prst="rect">
            <a:avLst/>
          </a:prstGeom>
          <a:noFill/>
          <a:ln>
            <a:noFill/>
          </a:ln>
        </p:spPr>
      </p:pic>
      <p:cxnSp>
        <p:nvCxnSpPr>
          <p:cNvPr id="621" name="Google Shape;621;p94"/>
          <p:cNvCxnSpPr/>
          <p:nvPr/>
        </p:nvCxnSpPr>
        <p:spPr>
          <a:xfrm rot="10800000" flipH="1">
            <a:off x="2152650" y="4165700"/>
            <a:ext cx="1104900" cy="965100"/>
          </a:xfrm>
          <a:prstGeom prst="straightConnector1">
            <a:avLst/>
          </a:prstGeom>
          <a:noFill/>
          <a:ln w="114300" cap="flat" cmpd="sng">
            <a:solidFill>
              <a:srgbClr val="FF0000"/>
            </a:solidFill>
            <a:prstDash val="solid"/>
            <a:round/>
            <a:headEnd type="none" w="med" len="med"/>
            <a:tailEnd type="triangl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5"/>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 of SAE Scope </a:t>
            </a:r>
            <a:endParaRPr/>
          </a:p>
        </p:txBody>
      </p:sp>
      <p:pic>
        <p:nvPicPr>
          <p:cNvPr id="627" name="Google Shape;627;p95"/>
          <p:cNvPicPr preferRelativeResize="0"/>
          <p:nvPr/>
        </p:nvPicPr>
        <p:blipFill>
          <a:blip r:embed="rId3">
            <a:alphaModFix/>
          </a:blip>
          <a:stretch>
            <a:fillRect/>
          </a:stretch>
        </p:blipFill>
        <p:spPr>
          <a:xfrm>
            <a:off x="650350" y="2642133"/>
            <a:ext cx="7903625" cy="1485000"/>
          </a:xfrm>
          <a:prstGeom prst="rect">
            <a:avLst/>
          </a:prstGeom>
          <a:noFill/>
          <a:ln>
            <a:noFill/>
          </a:ln>
        </p:spPr>
      </p:pic>
      <p:sp>
        <p:nvSpPr>
          <p:cNvPr id="628" name="Google Shape;628;p95"/>
          <p:cNvSpPr txBox="1">
            <a:spLocks noGrp="1"/>
          </p:cNvSpPr>
          <p:nvPr>
            <p:ph type="body" idx="4294967295"/>
          </p:nvPr>
        </p:nvSpPr>
        <p:spPr>
          <a:xfrm>
            <a:off x="650338" y="2088933"/>
            <a:ext cx="8520600" cy="55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Entrepreneurship Projects: </a:t>
            </a:r>
            <a:endParaRPr/>
          </a:p>
        </p:txBody>
      </p:sp>
      <p:sp>
        <p:nvSpPr>
          <p:cNvPr id="629" name="Google Shape;629;p95"/>
          <p:cNvSpPr txBox="1">
            <a:spLocks noGrp="1"/>
          </p:cNvSpPr>
          <p:nvPr>
            <p:ph type="body" idx="4294967295"/>
          </p:nvPr>
        </p:nvSpPr>
        <p:spPr>
          <a:xfrm>
            <a:off x="590025" y="4483033"/>
            <a:ext cx="8520600" cy="55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Placement, Research or Foundation Projects: </a:t>
            </a:r>
            <a:endParaRPr/>
          </a:p>
        </p:txBody>
      </p:sp>
      <p:pic>
        <p:nvPicPr>
          <p:cNvPr id="630" name="Google Shape;630;p95"/>
          <p:cNvPicPr preferRelativeResize="0"/>
          <p:nvPr/>
        </p:nvPicPr>
        <p:blipFill>
          <a:blip r:embed="rId4">
            <a:alphaModFix/>
          </a:blip>
          <a:stretch>
            <a:fillRect/>
          </a:stretch>
        </p:blipFill>
        <p:spPr>
          <a:xfrm>
            <a:off x="590013" y="5036233"/>
            <a:ext cx="7963975" cy="14400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96"/>
          <p:cNvPicPr preferRelativeResize="0"/>
          <p:nvPr/>
        </p:nvPicPr>
        <p:blipFill rotWithShape="1">
          <a:blip r:embed="rId3">
            <a:alphaModFix/>
          </a:blip>
          <a:srcRect r="2714"/>
          <a:stretch/>
        </p:blipFill>
        <p:spPr>
          <a:xfrm>
            <a:off x="661225" y="1763025"/>
            <a:ext cx="8233475" cy="2690875"/>
          </a:xfrm>
          <a:prstGeom prst="rect">
            <a:avLst/>
          </a:prstGeom>
          <a:noFill/>
          <a:ln>
            <a:noFill/>
          </a:ln>
        </p:spPr>
      </p:pic>
      <p:sp>
        <p:nvSpPr>
          <p:cNvPr id="636" name="Google Shape;636;p96"/>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Reflection - Skills, Competencies, and Knowledge</a:t>
            </a:r>
            <a:endParaRPr sz="3600"/>
          </a:p>
        </p:txBody>
      </p:sp>
      <p:cxnSp>
        <p:nvCxnSpPr>
          <p:cNvPr id="637" name="Google Shape;637;p96"/>
          <p:cNvCxnSpPr/>
          <p:nvPr/>
        </p:nvCxnSpPr>
        <p:spPr>
          <a:xfrm rot="10800000" flipH="1">
            <a:off x="5695950" y="3797500"/>
            <a:ext cx="2466900" cy="1951800"/>
          </a:xfrm>
          <a:prstGeom prst="straightConnector1">
            <a:avLst/>
          </a:prstGeom>
          <a:noFill/>
          <a:ln w="76200" cap="flat" cmpd="sng">
            <a:solidFill>
              <a:srgbClr val="FF0000"/>
            </a:solidFill>
            <a:prstDash val="solid"/>
            <a:round/>
            <a:headEnd type="none" w="med" len="med"/>
            <a:tailEnd type="triangle" w="med" len="med"/>
          </a:ln>
        </p:spPr>
      </p:cxnSp>
      <p:sp>
        <p:nvSpPr>
          <p:cNvPr id="638" name="Google Shape;638;p96"/>
          <p:cNvSpPr txBox="1">
            <a:spLocks noGrp="1"/>
          </p:cNvSpPr>
          <p:nvPr>
            <p:ph type="body" idx="4294967295"/>
          </p:nvPr>
        </p:nvSpPr>
        <p:spPr>
          <a:xfrm>
            <a:off x="661225" y="5768350"/>
            <a:ext cx="8151900" cy="670200"/>
          </a:xfrm>
          <a:prstGeom prst="rect">
            <a:avLst/>
          </a:prstGeom>
          <a:solidFill>
            <a:srgbClr val="FFFFFF"/>
          </a:solidFill>
        </p:spPr>
        <p:txBody>
          <a:bodyPr spcFirstLastPara="1" wrap="square" lIns="91425" tIns="91425" rIns="91425" bIns="91425" anchor="t" anchorCtr="0">
            <a:noAutofit/>
          </a:bodyPr>
          <a:lstStyle/>
          <a:p>
            <a:pPr marL="0" lvl="0" indent="0" algn="l" rtl="0">
              <a:lnSpc>
                <a:spcPct val="65000"/>
              </a:lnSpc>
              <a:spcBef>
                <a:spcPts val="0"/>
              </a:spcBef>
              <a:spcAft>
                <a:spcPts val="0"/>
              </a:spcAft>
              <a:buNone/>
            </a:pPr>
            <a:r>
              <a:rPr lang="en"/>
              <a:t>This is where you complete the planned activities and actual activities for your learning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545525" y="1147539"/>
            <a:ext cx="3384600" cy="58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Resume Information</a:t>
            </a:r>
            <a:br>
              <a:rPr lang="en" dirty="0"/>
            </a:br>
            <a:r>
              <a:rPr lang="en" dirty="0"/>
              <a:t>(Optional)</a:t>
            </a:r>
            <a:endParaRPr dirty="0"/>
          </a:p>
        </p:txBody>
      </p:sp>
      <p:sp>
        <p:nvSpPr>
          <p:cNvPr id="226" name="Google Shape;226;p42"/>
          <p:cNvSpPr txBox="1">
            <a:spLocks noGrp="1"/>
          </p:cNvSpPr>
          <p:nvPr>
            <p:ph type="subTitle" idx="1"/>
          </p:nvPr>
        </p:nvSpPr>
        <p:spPr>
          <a:xfrm>
            <a:off x="974250" y="2182650"/>
            <a:ext cx="2505900" cy="32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Add any accomplishments and jobs that you have had during high school</a:t>
            </a:r>
            <a:endParaRPr sz="2800"/>
          </a:p>
          <a:p>
            <a:pPr marL="0" lvl="0" indent="0" algn="ctr" rtl="0">
              <a:spcBef>
                <a:spcPts val="0"/>
              </a:spcBef>
              <a:spcAft>
                <a:spcPts val="0"/>
              </a:spcAft>
              <a:buNone/>
            </a:pPr>
            <a:endParaRPr sz="2800"/>
          </a:p>
        </p:txBody>
      </p:sp>
      <p:pic>
        <p:nvPicPr>
          <p:cNvPr id="3" name="Picture 2">
            <a:extLst>
              <a:ext uri="{FF2B5EF4-FFF2-40B4-BE49-F238E27FC236}">
                <a16:creationId xmlns:a16="http://schemas.microsoft.com/office/drawing/2014/main" id="{DBFA2CAB-8DEA-6768-4F5C-716ADAC86B72}"/>
              </a:ext>
            </a:extLst>
          </p:cNvPr>
          <p:cNvPicPr>
            <a:picLocks noChangeAspect="1"/>
          </p:cNvPicPr>
          <p:nvPr/>
        </p:nvPicPr>
        <p:blipFill>
          <a:blip r:embed="rId3"/>
          <a:stretch>
            <a:fillRect/>
          </a:stretch>
        </p:blipFill>
        <p:spPr>
          <a:xfrm>
            <a:off x="5328294" y="1056944"/>
            <a:ext cx="2896004" cy="4744112"/>
          </a:xfrm>
          <a:prstGeom prst="rect">
            <a:avLst/>
          </a:prstGeom>
        </p:spPr>
      </p:pic>
      <p:cxnSp>
        <p:nvCxnSpPr>
          <p:cNvPr id="228" name="Google Shape;228;p42"/>
          <p:cNvCxnSpPr>
            <a:cxnSpLocks/>
          </p:cNvCxnSpPr>
          <p:nvPr/>
        </p:nvCxnSpPr>
        <p:spPr>
          <a:xfrm>
            <a:off x="3299261" y="3412050"/>
            <a:ext cx="2206804" cy="88234"/>
          </a:xfrm>
          <a:prstGeom prst="straightConnector1">
            <a:avLst/>
          </a:prstGeom>
          <a:noFill/>
          <a:ln w="76200"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2BEF5692-CA0C-161D-BCF1-5433FB7ECA09}"/>
              </a:ext>
            </a:extLst>
          </p:cNvPr>
          <p:cNvSpPr txBox="1"/>
          <p:nvPr/>
        </p:nvSpPr>
        <p:spPr>
          <a:xfrm>
            <a:off x="545525" y="226142"/>
            <a:ext cx="912429" cy="400110"/>
          </a:xfrm>
          <a:prstGeom prst="rect">
            <a:avLst/>
          </a:prstGeom>
          <a:solidFill>
            <a:schemeClr val="bg2"/>
          </a:solidFill>
        </p:spPr>
        <p:txBody>
          <a:bodyPr wrap="none" rtlCol="0">
            <a:spAutoFit/>
          </a:bodyPr>
          <a:lstStyle/>
          <a:p>
            <a:r>
              <a:rPr lang="en-US" sz="2000" dirty="0"/>
              <a:t>Profile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7"/>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Reflection - Skills, Competencies, and Knowledge</a:t>
            </a:r>
            <a:endParaRPr sz="3600"/>
          </a:p>
        </p:txBody>
      </p:sp>
      <p:pic>
        <p:nvPicPr>
          <p:cNvPr id="644" name="Google Shape;644;p97"/>
          <p:cNvPicPr preferRelativeResize="0"/>
          <p:nvPr/>
        </p:nvPicPr>
        <p:blipFill>
          <a:blip r:embed="rId3">
            <a:alphaModFix/>
          </a:blip>
          <a:stretch>
            <a:fillRect/>
          </a:stretch>
        </p:blipFill>
        <p:spPr>
          <a:xfrm>
            <a:off x="778013" y="1808350"/>
            <a:ext cx="6178275" cy="2847075"/>
          </a:xfrm>
          <a:prstGeom prst="rect">
            <a:avLst/>
          </a:prstGeom>
          <a:noFill/>
          <a:ln>
            <a:noFill/>
          </a:ln>
        </p:spPr>
      </p:pic>
      <p:sp>
        <p:nvSpPr>
          <p:cNvPr id="645" name="Google Shape;645;p97"/>
          <p:cNvSpPr txBox="1"/>
          <p:nvPr/>
        </p:nvSpPr>
        <p:spPr>
          <a:xfrm>
            <a:off x="609525" y="4655433"/>
            <a:ext cx="4581600" cy="1155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latin typeface="Shadows Into Light Two"/>
                <a:ea typeface="Shadows Into Light Two"/>
                <a:cs typeface="Shadows Into Light Two"/>
                <a:sym typeface="Shadows Into Light Two"/>
              </a:rPr>
              <a:t>This is where you record the actual activities for your learning outcomes that you completed during your project</a:t>
            </a:r>
            <a:endParaRPr sz="2000">
              <a:latin typeface="Shadows Into Light Two"/>
              <a:ea typeface="Shadows Into Light Two"/>
              <a:cs typeface="Shadows Into Light Two"/>
              <a:sym typeface="Shadows Into Light Two"/>
            </a:endParaRPr>
          </a:p>
        </p:txBody>
      </p:sp>
      <p:cxnSp>
        <p:nvCxnSpPr>
          <p:cNvPr id="646" name="Google Shape;646;p97"/>
          <p:cNvCxnSpPr/>
          <p:nvPr/>
        </p:nvCxnSpPr>
        <p:spPr>
          <a:xfrm rot="10800000" flipH="1">
            <a:off x="4438650" y="4655433"/>
            <a:ext cx="1104900" cy="965100"/>
          </a:xfrm>
          <a:prstGeom prst="straightConnector1">
            <a:avLst/>
          </a:prstGeom>
          <a:noFill/>
          <a:ln w="38100" cap="flat" cmpd="sng">
            <a:solidFill>
              <a:srgbClr val="000000"/>
            </a:solidFill>
            <a:prstDash val="solid"/>
            <a:round/>
            <a:headEnd type="none" w="med" len="med"/>
            <a:tailEnd type="triangle" w="med" len="med"/>
          </a:ln>
        </p:spPr>
      </p:cxnSp>
      <p:sp>
        <p:nvSpPr>
          <p:cNvPr id="647" name="Google Shape;647;p97"/>
          <p:cNvSpPr txBox="1"/>
          <p:nvPr/>
        </p:nvSpPr>
        <p:spPr>
          <a:xfrm>
            <a:off x="5191125" y="5003800"/>
            <a:ext cx="3857700" cy="1721700"/>
          </a:xfrm>
          <a:prstGeom prst="rect">
            <a:avLst/>
          </a:prstGeom>
          <a:solidFill>
            <a:srgbClr val="FF0000"/>
          </a:solid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 sz="2000">
                <a:solidFill>
                  <a:srgbClr val="FFFFFF"/>
                </a:solidFill>
                <a:latin typeface="Shadows Into Light Two"/>
                <a:ea typeface="Shadows Into Light Two"/>
                <a:cs typeface="Shadows Into Light Two"/>
                <a:sym typeface="Shadows Into Light Two"/>
              </a:rPr>
              <a:t>Note  for 2021: Planned activities, results and outcomes are NOT a required check item to obtain the state degree this year. </a:t>
            </a:r>
            <a:endParaRPr sz="2000">
              <a:solidFill>
                <a:srgbClr val="FFFFFF"/>
              </a:solidFill>
              <a:latin typeface="Shadows Into Light Two"/>
              <a:ea typeface="Shadows Into Light Two"/>
              <a:cs typeface="Shadows Into Light Two"/>
              <a:sym typeface="Shadows Into Light Two"/>
            </a:endParaRPr>
          </a:p>
          <a:p>
            <a:pPr marL="0" lvl="0" indent="0" algn="l" rtl="0">
              <a:lnSpc>
                <a:spcPct val="70000"/>
              </a:lnSpc>
              <a:spcBef>
                <a:spcPts val="0"/>
              </a:spcBef>
              <a:spcAft>
                <a:spcPts val="0"/>
              </a:spcAft>
              <a:buNone/>
            </a:pPr>
            <a:r>
              <a:rPr lang="en" sz="2000">
                <a:solidFill>
                  <a:srgbClr val="FFFFFF"/>
                </a:solidFill>
                <a:latin typeface="Shadows Into Light Two"/>
                <a:ea typeface="Shadows Into Light Two"/>
                <a:cs typeface="Shadows Into Light Two"/>
                <a:sym typeface="Shadows Into Light Two"/>
              </a:rPr>
              <a:t>However, some districts or areas will continue to require it to pass degree check</a:t>
            </a:r>
            <a:endParaRPr sz="2000">
              <a:solidFill>
                <a:srgbClr val="FFFFFF"/>
              </a:solidFill>
              <a:latin typeface="Shadows Into Light Two"/>
              <a:ea typeface="Shadows Into Light Two"/>
              <a:cs typeface="Shadows Into Light Two"/>
              <a:sym typeface="Shadows Into Light Tw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a:spLocks noGrp="1"/>
          </p:cNvSpPr>
          <p:nvPr>
            <p:ph type="ctrTitle"/>
          </p:nvPr>
        </p:nvSpPr>
        <p:spPr>
          <a:xfrm>
            <a:off x="1371900" y="808276"/>
            <a:ext cx="6400200" cy="51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Journal </a:t>
            </a:r>
            <a:endParaRPr/>
          </a:p>
          <a:p>
            <a:pPr marL="0" lvl="0" indent="0" algn="ctr" rtl="0">
              <a:spcBef>
                <a:spcPts val="0"/>
              </a:spcBef>
              <a:spcAft>
                <a:spcPts val="0"/>
              </a:spcAft>
              <a:buNone/>
            </a:pPr>
            <a:r>
              <a:rPr lang="en"/>
              <a:t>&amp; </a:t>
            </a:r>
            <a:endParaRPr/>
          </a:p>
          <a:p>
            <a:pPr marL="0" lvl="0" indent="0" algn="ctr" rtl="0">
              <a:spcBef>
                <a:spcPts val="0"/>
              </a:spcBef>
              <a:spcAft>
                <a:spcPts val="0"/>
              </a:spcAft>
              <a:buNone/>
            </a:pPr>
            <a:r>
              <a:rPr lang="en"/>
              <a:t>Financial </a:t>
            </a:r>
            <a:endParaRPr/>
          </a:p>
          <a:p>
            <a:pPr marL="0" lvl="0" indent="0" algn="ctr" rtl="0">
              <a:spcBef>
                <a:spcPts val="0"/>
              </a:spcBef>
              <a:spcAft>
                <a:spcPts val="0"/>
              </a:spcAft>
              <a:buNone/>
            </a:pPr>
            <a:r>
              <a:rPr lang="en"/>
              <a:t>Entries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aphicFrame>
        <p:nvGraphicFramePr>
          <p:cNvPr id="657" name="Google Shape;657;p99"/>
          <p:cNvGraphicFramePr/>
          <p:nvPr/>
        </p:nvGraphicFramePr>
        <p:xfrm>
          <a:off x="701638" y="400325"/>
          <a:ext cx="7740725" cy="5800125"/>
        </p:xfrm>
        <a:graphic>
          <a:graphicData uri="http://schemas.openxmlformats.org/drawingml/2006/table">
            <a:tbl>
              <a:tblPr>
                <a:noFill/>
                <a:tableStyleId>{39DFA4D0-FA2F-4189-B3AF-D9B0531FE3F1}</a:tableStyleId>
              </a:tblPr>
              <a:tblGrid>
                <a:gridCol w="7740725">
                  <a:extLst>
                    <a:ext uri="{9D8B030D-6E8A-4147-A177-3AD203B41FA5}">
                      <a16:colId xmlns:a16="http://schemas.microsoft.com/office/drawing/2014/main" val="20000"/>
                    </a:ext>
                  </a:extLst>
                </a:gridCol>
              </a:tblGrid>
              <a:tr h="2270975">
                <a:tc>
                  <a:txBody>
                    <a:bodyPr/>
                    <a:lstStyle/>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Foundation, Unpaid Placement, Research, School - Based Learning, Service Based Learning and Research</a:t>
                      </a:r>
                      <a:endParaRPr sz="3000">
                        <a:latin typeface="Shadows Into Light Two"/>
                        <a:ea typeface="Shadows Into Light Two"/>
                        <a:cs typeface="Shadows Into Light Two"/>
                        <a:sym typeface="Shadows Into Light Two"/>
                      </a:endParaRPr>
                    </a:p>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Journal Entries</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764575">
                <a:tc>
                  <a:txBody>
                    <a:bodyPr/>
                    <a:lstStyle/>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Paid Placement </a:t>
                      </a:r>
                      <a:endParaRPr sz="3000">
                        <a:latin typeface="Shadows Into Light Two"/>
                        <a:ea typeface="Shadows Into Light Two"/>
                        <a:cs typeface="Shadows Into Light Two"/>
                        <a:sym typeface="Shadows Into Light Two"/>
                      </a:endParaRPr>
                    </a:p>
                    <a:p>
                      <a:pPr marL="0" lvl="0" indent="0" algn="ctr" rtl="0">
                        <a:spcBef>
                          <a:spcPts val="0"/>
                        </a:spcBef>
                        <a:spcAft>
                          <a:spcPts val="0"/>
                        </a:spcAft>
                        <a:buNone/>
                      </a:pPr>
                      <a:r>
                        <a:rPr lang="en" sz="3000">
                          <a:latin typeface="Shadows Into Light Two"/>
                          <a:ea typeface="Shadows Into Light Two"/>
                          <a:cs typeface="Shadows Into Light Two"/>
                          <a:sym typeface="Shadows Into Light Two"/>
                        </a:rPr>
                        <a:t>Financial Entries</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764575">
                <a:tc>
                  <a:txBody>
                    <a:bodyPr/>
                    <a:lstStyle/>
                    <a:p>
                      <a:pPr marL="0" lvl="0" indent="0" algn="ctr" rtl="0">
                        <a:spcBef>
                          <a:spcPts val="0"/>
                        </a:spcBef>
                        <a:spcAft>
                          <a:spcPts val="0"/>
                        </a:spcAft>
                        <a:buNone/>
                      </a:pPr>
                      <a:r>
                        <a:rPr lang="en" sz="3000">
                          <a:solidFill>
                            <a:schemeClr val="dk1"/>
                          </a:solidFill>
                          <a:latin typeface="Shadows Into Light Two"/>
                          <a:ea typeface="Shadows Into Light Two"/>
                          <a:cs typeface="Shadows Into Light Two"/>
                          <a:sym typeface="Shadows Into Light Two"/>
                        </a:rPr>
                        <a:t>Entrepreneurship Financial Entries</a:t>
                      </a:r>
                      <a:endParaRPr sz="3000">
                        <a:latin typeface="Shadows Into Light Two"/>
                        <a:ea typeface="Shadows Into Light Two"/>
                        <a:cs typeface="Shadows Into Light Two"/>
                        <a:sym typeface="Shadows Into Light Tw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658" name="Google Shape;658;p99">
            <a:hlinkClick r:id="rId3" action="ppaction://hlinksldjump"/>
          </p:cNvPr>
          <p:cNvSpPr/>
          <p:nvPr/>
        </p:nvSpPr>
        <p:spPr>
          <a:xfrm>
            <a:off x="701650" y="400325"/>
            <a:ext cx="7740600" cy="227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9">
            <a:hlinkClick r:id="rId4" action="ppaction://hlinksldjump"/>
          </p:cNvPr>
          <p:cNvSpPr/>
          <p:nvPr/>
        </p:nvSpPr>
        <p:spPr>
          <a:xfrm>
            <a:off x="701725" y="2671325"/>
            <a:ext cx="7740600" cy="176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9">
            <a:hlinkClick r:id="rId5" action="ppaction://hlinksldjump"/>
          </p:cNvPr>
          <p:cNvSpPr/>
          <p:nvPr/>
        </p:nvSpPr>
        <p:spPr>
          <a:xfrm>
            <a:off x="701650" y="4435925"/>
            <a:ext cx="7740600" cy="176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00"/>
          <p:cNvSpPr txBox="1">
            <a:spLocks noGrp="1"/>
          </p:cNvSpPr>
          <p:nvPr>
            <p:ph type="title"/>
          </p:nvPr>
        </p:nvSpPr>
        <p:spPr>
          <a:xfrm>
            <a:off x="-50050" y="400050"/>
            <a:ext cx="9144000" cy="920100"/>
          </a:xfrm>
          <a:prstGeom prst="rect">
            <a:avLst/>
          </a:prstGeom>
        </p:spPr>
        <p:txBody>
          <a:bodyPr spcFirstLastPara="1" wrap="square" lIns="91425" tIns="91425" rIns="91425" bIns="91425" anchor="b" anchorCtr="0">
            <a:noAutofit/>
          </a:bodyPr>
          <a:lstStyle/>
          <a:p>
            <a:pPr marL="0" lvl="0" indent="0" algn="l" rtl="0">
              <a:lnSpc>
                <a:spcPct val="75000"/>
              </a:lnSpc>
              <a:spcBef>
                <a:spcPts val="0"/>
              </a:spcBef>
              <a:spcAft>
                <a:spcPts val="0"/>
              </a:spcAft>
              <a:buNone/>
            </a:pPr>
            <a:r>
              <a:rPr lang="en" sz="2800"/>
              <a:t>Requirements for Foundation, Unpaid Placement, Research, School - Based Learning, Service Based Learning and Research</a:t>
            </a:r>
            <a:endParaRPr sz="2800"/>
          </a:p>
        </p:txBody>
      </p:sp>
      <p:sp>
        <p:nvSpPr>
          <p:cNvPr id="666" name="Google Shape;666;p100"/>
          <p:cNvSpPr txBox="1">
            <a:spLocks noGrp="1"/>
          </p:cNvSpPr>
          <p:nvPr>
            <p:ph type="body" idx="4294967295"/>
          </p:nvPr>
        </p:nvSpPr>
        <p:spPr>
          <a:xfrm>
            <a:off x="720900" y="1835642"/>
            <a:ext cx="7702200" cy="41571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SzPts val="3000"/>
              <a:buChar char="●"/>
            </a:pPr>
            <a:r>
              <a:rPr lang="en" sz="3000"/>
              <a:t>Journal entries are required but can be daily, weekly or monthly depending on the type of project. </a:t>
            </a:r>
            <a:endParaRPr sz="3000"/>
          </a:p>
          <a:p>
            <a:pPr marL="457200" lvl="0" indent="-419100" algn="l" rtl="0">
              <a:lnSpc>
                <a:spcPct val="100000"/>
              </a:lnSpc>
              <a:spcBef>
                <a:spcPts val="0"/>
              </a:spcBef>
              <a:spcAft>
                <a:spcPts val="0"/>
              </a:spcAft>
              <a:buSzPts val="3000"/>
              <a:buChar char="●"/>
            </a:pPr>
            <a:r>
              <a:rPr lang="en" sz="3000"/>
              <a:t>Journal entries should include </a:t>
            </a:r>
            <a:endParaRPr sz="3000"/>
          </a:p>
          <a:p>
            <a:pPr marL="914400" lvl="1" indent="-419100" algn="l" rtl="0">
              <a:lnSpc>
                <a:spcPct val="100000"/>
              </a:lnSpc>
              <a:spcBef>
                <a:spcPts val="0"/>
              </a:spcBef>
              <a:spcAft>
                <a:spcPts val="0"/>
              </a:spcAft>
              <a:buSzPts val="3000"/>
              <a:buChar char="○"/>
            </a:pPr>
            <a:r>
              <a:rPr lang="en" sz="3000"/>
              <a:t>Amount of Hours completed</a:t>
            </a:r>
            <a:endParaRPr sz="3000"/>
          </a:p>
          <a:p>
            <a:pPr marL="914400" lvl="1" indent="-419100" algn="l" rtl="0">
              <a:lnSpc>
                <a:spcPct val="100000"/>
              </a:lnSpc>
              <a:spcBef>
                <a:spcPts val="0"/>
              </a:spcBef>
              <a:spcAft>
                <a:spcPts val="0"/>
              </a:spcAft>
              <a:buSzPts val="3000"/>
              <a:buChar char="○"/>
            </a:pPr>
            <a:r>
              <a:rPr lang="en" sz="3000"/>
              <a:t>Description of activities</a:t>
            </a:r>
            <a:endParaRPr sz="3000"/>
          </a:p>
          <a:p>
            <a:pPr marL="914400" lvl="1" indent="-419100" algn="l" rtl="0">
              <a:lnSpc>
                <a:spcPct val="100000"/>
              </a:lnSpc>
              <a:spcBef>
                <a:spcPts val="0"/>
              </a:spcBef>
              <a:spcAft>
                <a:spcPts val="0"/>
              </a:spcAft>
              <a:buSzPts val="3000"/>
              <a:buChar char="○"/>
            </a:pPr>
            <a:r>
              <a:rPr lang="en" sz="3000"/>
              <a:t>Skills</a:t>
            </a:r>
            <a:endParaRPr sz="30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1"/>
          <p:cNvSpPr txBox="1">
            <a:spLocks noGrp="1"/>
          </p:cNvSpPr>
          <p:nvPr>
            <p:ph type="title"/>
          </p:nvPr>
        </p:nvSpPr>
        <p:spPr>
          <a:xfrm>
            <a:off x="96100" y="447175"/>
            <a:ext cx="75789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AET Journal</a:t>
            </a:r>
            <a:endParaRPr/>
          </a:p>
        </p:txBody>
      </p:sp>
      <p:sp>
        <p:nvSpPr>
          <p:cNvPr id="672" name="Google Shape;672;p101"/>
          <p:cNvSpPr txBox="1">
            <a:spLocks noGrp="1"/>
          </p:cNvSpPr>
          <p:nvPr>
            <p:ph type="body" idx="1"/>
          </p:nvPr>
        </p:nvSpPr>
        <p:spPr>
          <a:xfrm>
            <a:off x="720900" y="1701167"/>
            <a:ext cx="7702200" cy="415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73" name="Google Shape;673;p101"/>
          <p:cNvPicPr preferRelativeResize="0"/>
          <p:nvPr/>
        </p:nvPicPr>
        <p:blipFill>
          <a:blip r:embed="rId3">
            <a:alphaModFix/>
          </a:blip>
          <a:stretch>
            <a:fillRect/>
          </a:stretch>
        </p:blipFill>
        <p:spPr>
          <a:xfrm>
            <a:off x="242875" y="1458450"/>
            <a:ext cx="8658225" cy="3990975"/>
          </a:xfrm>
          <a:prstGeom prst="rect">
            <a:avLst/>
          </a:prstGeom>
          <a:noFill/>
          <a:ln>
            <a:noFill/>
          </a:ln>
        </p:spPr>
      </p:pic>
      <p:sp>
        <p:nvSpPr>
          <p:cNvPr id="674" name="Google Shape;674;p101"/>
          <p:cNvSpPr/>
          <p:nvPr/>
        </p:nvSpPr>
        <p:spPr>
          <a:xfrm>
            <a:off x="2393425" y="2417050"/>
            <a:ext cx="2417400" cy="3232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2"/>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Entering SAE related Journal Hours</a:t>
            </a:r>
            <a:endParaRPr/>
          </a:p>
        </p:txBody>
      </p:sp>
      <p:sp>
        <p:nvSpPr>
          <p:cNvPr id="682" name="Google Shape;682;p102"/>
          <p:cNvSpPr txBox="1">
            <a:spLocks noGrp="1"/>
          </p:cNvSpPr>
          <p:nvPr>
            <p:ph type="subTitle" idx="1"/>
          </p:nvPr>
        </p:nvSpPr>
        <p:spPr>
          <a:xfrm>
            <a:off x="5819650" y="2306678"/>
            <a:ext cx="2505900" cy="1685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t>Enter your hours that you have worked in your project</a:t>
            </a:r>
            <a:endParaRPr sz="1300"/>
          </a:p>
        </p:txBody>
      </p:sp>
      <p:pic>
        <p:nvPicPr>
          <p:cNvPr id="3" name="Picture 2">
            <a:extLst>
              <a:ext uri="{FF2B5EF4-FFF2-40B4-BE49-F238E27FC236}">
                <a16:creationId xmlns:a16="http://schemas.microsoft.com/office/drawing/2014/main" id="{988C9408-D03D-F2F6-58E2-559703D52559}"/>
              </a:ext>
            </a:extLst>
          </p:cNvPr>
          <p:cNvPicPr>
            <a:picLocks noChangeAspect="1"/>
          </p:cNvPicPr>
          <p:nvPr/>
        </p:nvPicPr>
        <p:blipFill>
          <a:blip r:embed="rId3"/>
          <a:stretch>
            <a:fillRect/>
          </a:stretch>
        </p:blipFill>
        <p:spPr>
          <a:xfrm>
            <a:off x="29847" y="1755689"/>
            <a:ext cx="4761345" cy="2697041"/>
          </a:xfrm>
          <a:prstGeom prst="rect">
            <a:avLst/>
          </a:prstGeom>
        </p:spPr>
      </p:pic>
      <p:cxnSp>
        <p:nvCxnSpPr>
          <p:cNvPr id="681" name="Google Shape;681;p102"/>
          <p:cNvCxnSpPr>
            <a:cxnSpLocks/>
            <a:stCxn id="682" idx="1"/>
          </p:cNvCxnSpPr>
          <p:nvPr/>
        </p:nvCxnSpPr>
        <p:spPr>
          <a:xfrm flipH="1" flipV="1">
            <a:off x="1749287" y="2574235"/>
            <a:ext cx="4070363" cy="575293"/>
          </a:xfrm>
          <a:prstGeom prst="straightConnector1">
            <a:avLst/>
          </a:prstGeom>
          <a:noFill/>
          <a:ln w="38100"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EE5223FE-03BF-4B3F-CED5-58B96F9BE409}"/>
              </a:ext>
            </a:extLst>
          </p:cNvPr>
          <p:cNvSpPr txBox="1"/>
          <p:nvPr/>
        </p:nvSpPr>
        <p:spPr>
          <a:xfrm>
            <a:off x="218625" y="254322"/>
            <a:ext cx="1026243" cy="400110"/>
          </a:xfrm>
          <a:prstGeom prst="rect">
            <a:avLst/>
          </a:prstGeom>
          <a:solidFill>
            <a:srgbClr val="D2DEEA"/>
          </a:solidFill>
        </p:spPr>
        <p:txBody>
          <a:bodyPr wrap="none" rtlCol="0">
            <a:spAutoFit/>
          </a:bodyPr>
          <a:lstStyle/>
          <a:p>
            <a:r>
              <a:rPr lang="en-US" sz="2000" dirty="0"/>
              <a:t>Journal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7" name="Google Shape;687;p103"/>
          <p:cNvPicPr preferRelativeResize="0"/>
          <p:nvPr/>
        </p:nvPicPr>
        <p:blipFill rotWithShape="1">
          <a:blip r:embed="rId3">
            <a:alphaModFix/>
          </a:blip>
          <a:srcRect r="26804"/>
          <a:stretch/>
        </p:blipFill>
        <p:spPr>
          <a:xfrm>
            <a:off x="266700" y="1638225"/>
            <a:ext cx="5072751" cy="3457625"/>
          </a:xfrm>
          <a:prstGeom prst="rect">
            <a:avLst/>
          </a:prstGeom>
          <a:noFill/>
          <a:ln>
            <a:noFill/>
          </a:ln>
        </p:spPr>
      </p:pic>
      <p:sp>
        <p:nvSpPr>
          <p:cNvPr id="688" name="Google Shape;688;p103"/>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Entering SAE related Journal Hours</a:t>
            </a:r>
            <a:endParaRPr sz="3600"/>
          </a:p>
        </p:txBody>
      </p:sp>
      <p:cxnSp>
        <p:nvCxnSpPr>
          <p:cNvPr id="689" name="Google Shape;689;p103"/>
          <p:cNvCxnSpPr>
            <a:stCxn id="690" idx="1"/>
          </p:cNvCxnSpPr>
          <p:nvPr/>
        </p:nvCxnSpPr>
        <p:spPr>
          <a:xfrm rot="10800000">
            <a:off x="2757875" y="2123900"/>
            <a:ext cx="2925900" cy="223200"/>
          </a:xfrm>
          <a:prstGeom prst="straightConnector1">
            <a:avLst/>
          </a:prstGeom>
          <a:noFill/>
          <a:ln w="38100" cap="flat" cmpd="sng">
            <a:solidFill>
              <a:srgbClr val="FF0000"/>
            </a:solidFill>
            <a:prstDash val="solid"/>
            <a:round/>
            <a:headEnd type="none" w="med" len="med"/>
            <a:tailEnd type="triangle" w="med" len="med"/>
          </a:ln>
        </p:spPr>
      </p:cxnSp>
      <p:sp>
        <p:nvSpPr>
          <p:cNvPr id="690" name="Google Shape;690;p103"/>
          <p:cNvSpPr txBox="1">
            <a:spLocks noGrp="1"/>
          </p:cNvSpPr>
          <p:nvPr>
            <p:ph type="body" idx="4294967295"/>
          </p:nvPr>
        </p:nvSpPr>
        <p:spPr>
          <a:xfrm>
            <a:off x="5683775" y="1713650"/>
            <a:ext cx="3216600" cy="1266900"/>
          </a:xfrm>
          <a:prstGeom prst="rect">
            <a:avLst/>
          </a:prstGeom>
          <a:no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t>Entered either daily, weekly, monthly, quarterly, etc.</a:t>
            </a:r>
            <a:endParaRPr sz="2400"/>
          </a:p>
        </p:txBody>
      </p:sp>
      <p:sp>
        <p:nvSpPr>
          <p:cNvPr id="691" name="Google Shape;691;p103"/>
          <p:cNvSpPr txBox="1">
            <a:spLocks noGrp="1"/>
          </p:cNvSpPr>
          <p:nvPr>
            <p:ph type="body" idx="4294967295"/>
          </p:nvPr>
        </p:nvSpPr>
        <p:spPr>
          <a:xfrm>
            <a:off x="5556875" y="3154050"/>
            <a:ext cx="3343500" cy="549900"/>
          </a:xfrm>
          <a:prstGeom prst="rect">
            <a:avLst/>
          </a:prstGeom>
          <a:noFill/>
        </p:spPr>
        <p:txBody>
          <a:bodyPr spcFirstLastPara="1" wrap="square" lIns="91425" tIns="91425" rIns="91425" bIns="91425" anchor="t" anchorCtr="0">
            <a:noAutofit/>
          </a:bodyPr>
          <a:lstStyle/>
          <a:p>
            <a:pPr marL="0" lvl="0" indent="0" algn="l" rtl="0">
              <a:spcBef>
                <a:spcPts val="0"/>
              </a:spcBef>
              <a:spcAft>
                <a:spcPts val="1600"/>
              </a:spcAft>
              <a:buNone/>
            </a:pPr>
            <a:r>
              <a:rPr lang="en" sz="2400"/>
              <a:t>Name of Project</a:t>
            </a:r>
            <a:endParaRPr sz="2400"/>
          </a:p>
        </p:txBody>
      </p:sp>
      <p:cxnSp>
        <p:nvCxnSpPr>
          <p:cNvPr id="692" name="Google Shape;692;p103"/>
          <p:cNvCxnSpPr>
            <a:stCxn id="693" idx="1"/>
          </p:cNvCxnSpPr>
          <p:nvPr/>
        </p:nvCxnSpPr>
        <p:spPr>
          <a:xfrm rot="10800000">
            <a:off x="3098325" y="2706550"/>
            <a:ext cx="2454600" cy="1614000"/>
          </a:xfrm>
          <a:prstGeom prst="straightConnector1">
            <a:avLst/>
          </a:prstGeom>
          <a:noFill/>
          <a:ln w="38100" cap="flat" cmpd="sng">
            <a:solidFill>
              <a:srgbClr val="FF0000"/>
            </a:solidFill>
            <a:prstDash val="solid"/>
            <a:round/>
            <a:headEnd type="none" w="med" len="med"/>
            <a:tailEnd type="triangle" w="med" len="med"/>
          </a:ln>
        </p:spPr>
      </p:cxnSp>
      <p:sp>
        <p:nvSpPr>
          <p:cNvPr id="693" name="Google Shape;693;p103"/>
          <p:cNvSpPr txBox="1">
            <a:spLocks noGrp="1"/>
          </p:cNvSpPr>
          <p:nvPr>
            <p:ph type="body" idx="4294967295"/>
          </p:nvPr>
        </p:nvSpPr>
        <p:spPr>
          <a:xfrm>
            <a:off x="5552925" y="3938800"/>
            <a:ext cx="3343500" cy="763500"/>
          </a:xfrm>
          <a:prstGeom prst="rect">
            <a:avLst/>
          </a:prstGeom>
          <a:noFill/>
        </p:spPr>
        <p:txBody>
          <a:bodyPr spcFirstLastPara="1" wrap="square" lIns="91425" tIns="91425" rIns="91425" bIns="91425" anchor="t" anchorCtr="0">
            <a:noAutofit/>
          </a:bodyPr>
          <a:lstStyle/>
          <a:p>
            <a:pPr marL="0" lvl="0" indent="0" algn="l" rtl="0">
              <a:spcBef>
                <a:spcPts val="0"/>
              </a:spcBef>
              <a:spcAft>
                <a:spcPts val="1600"/>
              </a:spcAft>
              <a:buNone/>
            </a:pPr>
            <a:r>
              <a:rPr lang="en" sz="2400"/>
              <a:t>Add skill areas. See next slide for more information</a:t>
            </a:r>
            <a:endParaRPr sz="2400"/>
          </a:p>
        </p:txBody>
      </p:sp>
      <p:cxnSp>
        <p:nvCxnSpPr>
          <p:cNvPr id="694" name="Google Shape;694;p103"/>
          <p:cNvCxnSpPr>
            <a:stCxn id="695" idx="1"/>
          </p:cNvCxnSpPr>
          <p:nvPr/>
        </p:nvCxnSpPr>
        <p:spPr>
          <a:xfrm rot="10800000">
            <a:off x="3306525" y="3037075"/>
            <a:ext cx="2246400" cy="2776200"/>
          </a:xfrm>
          <a:prstGeom prst="straightConnector1">
            <a:avLst/>
          </a:prstGeom>
          <a:noFill/>
          <a:ln w="38100" cap="flat" cmpd="sng">
            <a:solidFill>
              <a:srgbClr val="FF0000"/>
            </a:solidFill>
            <a:prstDash val="solid"/>
            <a:round/>
            <a:headEnd type="none" w="med" len="med"/>
            <a:tailEnd type="triangle" w="med" len="med"/>
          </a:ln>
        </p:spPr>
      </p:cxnSp>
      <p:sp>
        <p:nvSpPr>
          <p:cNvPr id="695" name="Google Shape;695;p103"/>
          <p:cNvSpPr txBox="1">
            <a:spLocks noGrp="1"/>
          </p:cNvSpPr>
          <p:nvPr>
            <p:ph type="body" idx="4294967295"/>
          </p:nvPr>
        </p:nvSpPr>
        <p:spPr>
          <a:xfrm>
            <a:off x="5552925" y="5261425"/>
            <a:ext cx="3129900" cy="11037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2400"/>
              <a:t>Amount of hours completed in this time frame. </a:t>
            </a:r>
            <a:endParaRPr sz="2400"/>
          </a:p>
        </p:txBody>
      </p:sp>
      <p:cxnSp>
        <p:nvCxnSpPr>
          <p:cNvPr id="696" name="Google Shape;696;p103"/>
          <p:cNvCxnSpPr>
            <a:stCxn id="697" idx="0"/>
          </p:cNvCxnSpPr>
          <p:nvPr/>
        </p:nvCxnSpPr>
        <p:spPr>
          <a:xfrm rot="10800000" flipH="1">
            <a:off x="2528875" y="3654325"/>
            <a:ext cx="565500" cy="1705800"/>
          </a:xfrm>
          <a:prstGeom prst="straightConnector1">
            <a:avLst/>
          </a:prstGeom>
          <a:noFill/>
          <a:ln w="38100" cap="flat" cmpd="sng">
            <a:solidFill>
              <a:srgbClr val="FF0000"/>
            </a:solidFill>
            <a:prstDash val="solid"/>
            <a:round/>
            <a:headEnd type="none" w="med" len="med"/>
            <a:tailEnd type="triangle" w="med" len="med"/>
          </a:ln>
        </p:spPr>
      </p:cxnSp>
      <p:cxnSp>
        <p:nvCxnSpPr>
          <p:cNvPr id="698" name="Google Shape;698;p103"/>
          <p:cNvCxnSpPr>
            <a:stCxn id="691" idx="1"/>
          </p:cNvCxnSpPr>
          <p:nvPr/>
        </p:nvCxnSpPr>
        <p:spPr>
          <a:xfrm rot="10800000">
            <a:off x="3808175" y="2427000"/>
            <a:ext cx="1748700" cy="1002000"/>
          </a:xfrm>
          <a:prstGeom prst="straightConnector1">
            <a:avLst/>
          </a:prstGeom>
          <a:noFill/>
          <a:ln w="38100" cap="flat" cmpd="sng">
            <a:solidFill>
              <a:srgbClr val="FF0000"/>
            </a:solidFill>
            <a:prstDash val="solid"/>
            <a:round/>
            <a:headEnd type="none" w="med" len="med"/>
            <a:tailEnd type="triangle" w="med" len="med"/>
          </a:ln>
        </p:spPr>
      </p:cxnSp>
      <p:sp>
        <p:nvSpPr>
          <p:cNvPr id="697" name="Google Shape;697;p103"/>
          <p:cNvSpPr txBox="1">
            <a:spLocks noGrp="1"/>
          </p:cNvSpPr>
          <p:nvPr>
            <p:ph type="body" idx="4294967295"/>
          </p:nvPr>
        </p:nvSpPr>
        <p:spPr>
          <a:xfrm>
            <a:off x="657175" y="5360125"/>
            <a:ext cx="3743400" cy="906300"/>
          </a:xfrm>
          <a:prstGeom prst="rect">
            <a:avLst/>
          </a:prstGeom>
          <a:noFill/>
        </p:spPr>
        <p:txBody>
          <a:bodyPr spcFirstLastPara="1" wrap="square" lIns="91425" tIns="91425" rIns="91425" bIns="91425" anchor="t" anchorCtr="0">
            <a:noAutofit/>
          </a:bodyPr>
          <a:lstStyle/>
          <a:p>
            <a:pPr marL="0" lvl="0" indent="0" algn="l" rtl="0">
              <a:spcBef>
                <a:spcPts val="0"/>
              </a:spcBef>
              <a:spcAft>
                <a:spcPts val="1600"/>
              </a:spcAft>
              <a:buNone/>
            </a:pPr>
            <a:r>
              <a:rPr lang="en" sz="2400"/>
              <a:t>Description of what you did during this time frame. </a:t>
            </a:r>
            <a:endParaRPr sz="2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4"/>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Adding Skills to Journal Entry</a:t>
            </a:r>
            <a:endParaRPr/>
          </a:p>
        </p:txBody>
      </p:sp>
      <p:pic>
        <p:nvPicPr>
          <p:cNvPr id="704" name="Google Shape;704;p104"/>
          <p:cNvPicPr preferRelativeResize="0"/>
          <p:nvPr/>
        </p:nvPicPr>
        <p:blipFill>
          <a:blip r:embed="rId3">
            <a:alphaModFix/>
          </a:blip>
          <a:stretch>
            <a:fillRect/>
          </a:stretch>
        </p:blipFill>
        <p:spPr>
          <a:xfrm>
            <a:off x="462175" y="1879952"/>
            <a:ext cx="7692499" cy="2888100"/>
          </a:xfrm>
          <a:prstGeom prst="rect">
            <a:avLst/>
          </a:prstGeom>
          <a:noFill/>
          <a:ln>
            <a:noFill/>
          </a:ln>
        </p:spPr>
      </p:pic>
      <p:sp>
        <p:nvSpPr>
          <p:cNvPr id="705" name="Google Shape;705;p104"/>
          <p:cNvSpPr txBox="1">
            <a:spLocks noGrp="1"/>
          </p:cNvSpPr>
          <p:nvPr>
            <p:ph type="body" idx="4294967295"/>
          </p:nvPr>
        </p:nvSpPr>
        <p:spPr>
          <a:xfrm>
            <a:off x="3288300" y="5317725"/>
            <a:ext cx="5574900" cy="1026900"/>
          </a:xfrm>
          <a:prstGeom prst="rect">
            <a:avLst/>
          </a:prstGeom>
          <a:noFill/>
        </p:spPr>
        <p:txBody>
          <a:bodyPr spcFirstLastPara="1" wrap="square" lIns="91425" tIns="91425" rIns="91425" bIns="91425" anchor="t" anchorCtr="0">
            <a:noAutofit/>
          </a:bodyPr>
          <a:lstStyle/>
          <a:p>
            <a:pPr marL="0" lvl="0" indent="0" algn="l" rtl="0">
              <a:spcBef>
                <a:spcPts val="0"/>
              </a:spcBef>
              <a:spcAft>
                <a:spcPts val="1600"/>
              </a:spcAft>
              <a:buNone/>
            </a:pPr>
            <a:r>
              <a:rPr lang="en"/>
              <a:t>Add a skill that is appropriate for the activity you did during this time frame. </a:t>
            </a:r>
            <a:endParaRPr/>
          </a:p>
        </p:txBody>
      </p:sp>
      <p:cxnSp>
        <p:nvCxnSpPr>
          <p:cNvPr id="706" name="Google Shape;706;p104"/>
          <p:cNvCxnSpPr>
            <a:stCxn id="705" idx="0"/>
          </p:cNvCxnSpPr>
          <p:nvPr/>
        </p:nvCxnSpPr>
        <p:spPr>
          <a:xfrm rot="10800000">
            <a:off x="3319350" y="4247925"/>
            <a:ext cx="2756400" cy="10698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5"/>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Requirements for Paid Placement</a:t>
            </a:r>
            <a:endParaRPr/>
          </a:p>
        </p:txBody>
      </p:sp>
      <p:sp>
        <p:nvSpPr>
          <p:cNvPr id="712" name="Google Shape;712;p105"/>
          <p:cNvSpPr txBox="1">
            <a:spLocks noGrp="1"/>
          </p:cNvSpPr>
          <p:nvPr>
            <p:ph type="body" idx="4294967295"/>
          </p:nvPr>
        </p:nvSpPr>
        <p:spPr>
          <a:xfrm>
            <a:off x="720900" y="1835642"/>
            <a:ext cx="7702200" cy="41571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Paycheck entries can be made on daily, weekly or monthly basis depending on how often paychecks are received. </a:t>
            </a:r>
            <a:endParaRPr sz="2400" dirty="0"/>
          </a:p>
          <a:p>
            <a:pPr marL="457200" lvl="0" indent="-381000" algn="l" rtl="0">
              <a:lnSpc>
                <a:spcPct val="100000"/>
              </a:lnSpc>
              <a:spcBef>
                <a:spcPts val="0"/>
              </a:spcBef>
              <a:spcAft>
                <a:spcPts val="0"/>
              </a:spcAft>
              <a:buSzPts val="2400"/>
              <a:buChar char="●"/>
            </a:pPr>
            <a:r>
              <a:rPr lang="en" sz="2400" dirty="0"/>
              <a:t>Journal entries may not be required at this time.</a:t>
            </a:r>
            <a:endParaRPr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06"/>
          <p:cNvSpPr txBox="1">
            <a:spLocks noGrp="1"/>
          </p:cNvSpPr>
          <p:nvPr>
            <p:ph type="title"/>
          </p:nvPr>
        </p:nvSpPr>
        <p:spPr>
          <a:xfrm>
            <a:off x="77050" y="504325"/>
            <a:ext cx="69333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Finances</a:t>
            </a:r>
            <a:endParaRPr/>
          </a:p>
        </p:txBody>
      </p:sp>
      <p:sp>
        <p:nvSpPr>
          <p:cNvPr id="718" name="Google Shape;718;p106"/>
          <p:cNvSpPr txBox="1">
            <a:spLocks noGrp="1"/>
          </p:cNvSpPr>
          <p:nvPr>
            <p:ph type="body" idx="1"/>
          </p:nvPr>
        </p:nvSpPr>
        <p:spPr>
          <a:xfrm>
            <a:off x="720900" y="1701167"/>
            <a:ext cx="7702200" cy="415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19" name="Google Shape;719;p106"/>
          <p:cNvPicPr preferRelativeResize="0"/>
          <p:nvPr/>
        </p:nvPicPr>
        <p:blipFill>
          <a:blip r:embed="rId3">
            <a:alphaModFix/>
          </a:blip>
          <a:stretch>
            <a:fillRect/>
          </a:stretch>
        </p:blipFill>
        <p:spPr>
          <a:xfrm>
            <a:off x="242875" y="1458450"/>
            <a:ext cx="8658225" cy="3990975"/>
          </a:xfrm>
          <a:prstGeom prst="rect">
            <a:avLst/>
          </a:prstGeom>
          <a:noFill/>
          <a:ln>
            <a:noFill/>
          </a:ln>
        </p:spPr>
      </p:pic>
      <p:sp>
        <p:nvSpPr>
          <p:cNvPr id="720" name="Google Shape;720;p106"/>
          <p:cNvSpPr/>
          <p:nvPr/>
        </p:nvSpPr>
        <p:spPr>
          <a:xfrm>
            <a:off x="4400550" y="2769475"/>
            <a:ext cx="1962600" cy="26799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584853" y="1373675"/>
            <a:ext cx="3384600" cy="58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Parli. Pro Test</a:t>
            </a:r>
            <a:endParaRPr/>
          </a:p>
        </p:txBody>
      </p:sp>
      <p:sp>
        <p:nvSpPr>
          <p:cNvPr id="234" name="Google Shape;234;p43"/>
          <p:cNvSpPr txBox="1">
            <a:spLocks noGrp="1"/>
          </p:cNvSpPr>
          <p:nvPr>
            <p:ph type="subTitle" idx="1"/>
          </p:nvPr>
        </p:nvSpPr>
        <p:spPr>
          <a:xfrm>
            <a:off x="1013578" y="2182650"/>
            <a:ext cx="2505900" cy="138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Take the test and pass it with at least an 80%</a:t>
            </a:r>
            <a:endParaRPr sz="2800" dirty="0"/>
          </a:p>
        </p:txBody>
      </p:sp>
      <p:pic>
        <p:nvPicPr>
          <p:cNvPr id="3" name="Picture 2">
            <a:extLst>
              <a:ext uri="{FF2B5EF4-FFF2-40B4-BE49-F238E27FC236}">
                <a16:creationId xmlns:a16="http://schemas.microsoft.com/office/drawing/2014/main" id="{3F74E969-33F1-D669-0C93-D6AE5E142AB6}"/>
              </a:ext>
            </a:extLst>
          </p:cNvPr>
          <p:cNvPicPr>
            <a:picLocks noChangeAspect="1"/>
          </p:cNvPicPr>
          <p:nvPr/>
        </p:nvPicPr>
        <p:blipFill>
          <a:blip r:embed="rId3"/>
          <a:stretch>
            <a:fillRect/>
          </a:stretch>
        </p:blipFill>
        <p:spPr>
          <a:xfrm>
            <a:off x="5285650" y="94144"/>
            <a:ext cx="2379405" cy="3928785"/>
          </a:xfrm>
          <a:prstGeom prst="rect">
            <a:avLst/>
          </a:prstGeom>
        </p:spPr>
      </p:pic>
      <p:cxnSp>
        <p:nvCxnSpPr>
          <p:cNvPr id="236" name="Google Shape;236;p43"/>
          <p:cNvCxnSpPr>
            <a:cxnSpLocks/>
            <a:stCxn id="234" idx="3"/>
          </p:cNvCxnSpPr>
          <p:nvPr/>
        </p:nvCxnSpPr>
        <p:spPr>
          <a:xfrm flipV="1">
            <a:off x="3519478" y="2792361"/>
            <a:ext cx="1888264" cy="80289"/>
          </a:xfrm>
          <a:prstGeom prst="straightConnector1">
            <a:avLst/>
          </a:prstGeom>
          <a:noFill/>
          <a:ln w="76200" cap="flat" cmpd="sng">
            <a:solidFill>
              <a:srgbClr val="FF0000"/>
            </a:solidFill>
            <a:prstDash val="solid"/>
            <a:round/>
            <a:headEnd type="none" w="med" len="med"/>
            <a:tailEnd type="triangle" w="med" len="med"/>
          </a:ln>
        </p:spPr>
      </p:cxnSp>
      <p:pic>
        <p:nvPicPr>
          <p:cNvPr id="7" name="Picture 6">
            <a:extLst>
              <a:ext uri="{FF2B5EF4-FFF2-40B4-BE49-F238E27FC236}">
                <a16:creationId xmlns:a16="http://schemas.microsoft.com/office/drawing/2014/main" id="{DC483946-0957-E21D-9F48-60CD311704D3}"/>
              </a:ext>
            </a:extLst>
          </p:cNvPr>
          <p:cNvPicPr>
            <a:picLocks noChangeAspect="1"/>
          </p:cNvPicPr>
          <p:nvPr/>
        </p:nvPicPr>
        <p:blipFill>
          <a:blip r:embed="rId4"/>
          <a:stretch>
            <a:fillRect/>
          </a:stretch>
        </p:blipFill>
        <p:spPr>
          <a:xfrm>
            <a:off x="1528645" y="4304053"/>
            <a:ext cx="7514009" cy="2360543"/>
          </a:xfrm>
          <a:prstGeom prst="rect">
            <a:avLst/>
          </a:prstGeom>
        </p:spPr>
      </p:pic>
      <p:cxnSp>
        <p:nvCxnSpPr>
          <p:cNvPr id="9" name="Google Shape;236;p43">
            <a:extLst>
              <a:ext uri="{FF2B5EF4-FFF2-40B4-BE49-F238E27FC236}">
                <a16:creationId xmlns:a16="http://schemas.microsoft.com/office/drawing/2014/main" id="{EC5282AD-6D34-28EE-3164-DBC504970B66}"/>
              </a:ext>
            </a:extLst>
          </p:cNvPr>
          <p:cNvCxnSpPr>
            <a:cxnSpLocks/>
          </p:cNvCxnSpPr>
          <p:nvPr/>
        </p:nvCxnSpPr>
        <p:spPr>
          <a:xfrm>
            <a:off x="220755" y="6407348"/>
            <a:ext cx="1401568" cy="0"/>
          </a:xfrm>
          <a:prstGeom prst="straightConnector1">
            <a:avLst/>
          </a:prstGeom>
          <a:noFill/>
          <a:ln w="76200" cap="flat" cmpd="sng">
            <a:solidFill>
              <a:srgbClr val="FF0000"/>
            </a:solidFill>
            <a:prstDash val="solid"/>
            <a:round/>
            <a:headEnd type="none" w="med" len="med"/>
            <a:tailEnd type="triangle" w="med" len="med"/>
          </a:ln>
        </p:spPr>
      </p:cxnSp>
      <p:sp>
        <p:nvSpPr>
          <p:cNvPr id="12" name="TextBox 11">
            <a:extLst>
              <a:ext uri="{FF2B5EF4-FFF2-40B4-BE49-F238E27FC236}">
                <a16:creationId xmlns:a16="http://schemas.microsoft.com/office/drawing/2014/main" id="{3E7A7152-99A2-1793-BCF2-33F3439432EB}"/>
              </a:ext>
            </a:extLst>
          </p:cNvPr>
          <p:cNvSpPr txBox="1"/>
          <p:nvPr/>
        </p:nvSpPr>
        <p:spPr>
          <a:xfrm>
            <a:off x="545525" y="226142"/>
            <a:ext cx="912429" cy="400110"/>
          </a:xfrm>
          <a:prstGeom prst="rect">
            <a:avLst/>
          </a:prstGeom>
          <a:solidFill>
            <a:schemeClr val="bg2"/>
          </a:solidFill>
        </p:spPr>
        <p:txBody>
          <a:bodyPr wrap="none" rtlCol="0">
            <a:spAutoFit/>
          </a:bodyPr>
          <a:lstStyle/>
          <a:p>
            <a:r>
              <a:rPr lang="en-US" sz="2000" dirty="0"/>
              <a:t>Profile</a:t>
            </a:r>
          </a:p>
        </p:txBody>
      </p:sp>
      <p:sp>
        <p:nvSpPr>
          <p:cNvPr id="13" name="TextBox 12">
            <a:extLst>
              <a:ext uri="{FF2B5EF4-FFF2-40B4-BE49-F238E27FC236}">
                <a16:creationId xmlns:a16="http://schemas.microsoft.com/office/drawing/2014/main" id="{7F24DACC-2144-6304-DDA0-4AAFCEC4CB55}"/>
              </a:ext>
            </a:extLst>
          </p:cNvPr>
          <p:cNvSpPr txBox="1"/>
          <p:nvPr/>
        </p:nvSpPr>
        <p:spPr>
          <a:xfrm>
            <a:off x="3981903" y="2246666"/>
            <a:ext cx="1326004" cy="400110"/>
          </a:xfrm>
          <a:prstGeom prst="rect">
            <a:avLst/>
          </a:prstGeom>
          <a:solidFill>
            <a:schemeClr val="bg2"/>
          </a:solidFill>
        </p:spPr>
        <p:txBody>
          <a:bodyPr wrap="none" rtlCol="0">
            <a:spAutoFit/>
          </a:bodyPr>
          <a:lstStyle/>
          <a:p>
            <a:r>
              <a:rPr lang="en-US" sz="2000" dirty="0"/>
              <a:t>Click here</a:t>
            </a:r>
          </a:p>
        </p:txBody>
      </p:sp>
      <p:sp>
        <p:nvSpPr>
          <p:cNvPr id="14" name="TextBox 13">
            <a:extLst>
              <a:ext uri="{FF2B5EF4-FFF2-40B4-BE49-F238E27FC236}">
                <a16:creationId xmlns:a16="http://schemas.microsoft.com/office/drawing/2014/main" id="{D1321A0D-4248-0893-3867-5EB10AFB900D}"/>
              </a:ext>
            </a:extLst>
          </p:cNvPr>
          <p:cNvSpPr txBox="1"/>
          <p:nvPr/>
        </p:nvSpPr>
        <p:spPr>
          <a:xfrm>
            <a:off x="131028" y="5246905"/>
            <a:ext cx="1284818" cy="923330"/>
          </a:xfrm>
          <a:prstGeom prst="rect">
            <a:avLst/>
          </a:prstGeom>
          <a:solidFill>
            <a:schemeClr val="bg2"/>
          </a:solidFill>
        </p:spPr>
        <p:txBody>
          <a:bodyPr wrap="square" rtlCol="0">
            <a:spAutoFit/>
          </a:bodyPr>
          <a:lstStyle/>
          <a:p>
            <a:pPr algn="ctr"/>
            <a:r>
              <a:rPr lang="en-US" sz="1800" dirty="0"/>
              <a:t>Then Click start on this test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07"/>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Paid Placement </a:t>
            </a:r>
            <a:endParaRPr/>
          </a:p>
          <a:p>
            <a:pPr marL="0" lvl="0" indent="0" algn="ctr" rtl="0">
              <a:spcBef>
                <a:spcPts val="0"/>
              </a:spcBef>
              <a:spcAft>
                <a:spcPts val="0"/>
              </a:spcAft>
              <a:buNone/>
            </a:pPr>
            <a:r>
              <a:rPr lang="en"/>
              <a:t>Paycheck Entries </a:t>
            </a:r>
            <a:endParaRPr/>
          </a:p>
        </p:txBody>
      </p:sp>
      <p:sp>
        <p:nvSpPr>
          <p:cNvPr id="728" name="Google Shape;728;p107"/>
          <p:cNvSpPr txBox="1">
            <a:spLocks noGrp="1"/>
          </p:cNvSpPr>
          <p:nvPr>
            <p:ph type="subTitle" idx="1"/>
          </p:nvPr>
        </p:nvSpPr>
        <p:spPr>
          <a:xfrm>
            <a:off x="5819650" y="2306681"/>
            <a:ext cx="2505900" cy="3085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800" dirty="0"/>
              <a:t>Add your paychecks if you have a paid placement SAE</a:t>
            </a:r>
            <a:endParaRPr sz="2800" dirty="0"/>
          </a:p>
          <a:p>
            <a:pPr marL="0" lvl="0" indent="0" algn="ctr" rtl="0">
              <a:spcBef>
                <a:spcPts val="1200"/>
              </a:spcBef>
              <a:spcAft>
                <a:spcPts val="0"/>
              </a:spcAft>
              <a:buNone/>
            </a:pPr>
            <a:endParaRPr dirty="0"/>
          </a:p>
        </p:txBody>
      </p:sp>
      <p:pic>
        <p:nvPicPr>
          <p:cNvPr id="3" name="Picture 2">
            <a:extLst>
              <a:ext uri="{FF2B5EF4-FFF2-40B4-BE49-F238E27FC236}">
                <a16:creationId xmlns:a16="http://schemas.microsoft.com/office/drawing/2014/main" id="{B343089E-65D3-B8CD-1ECC-F9496AE0381E}"/>
              </a:ext>
            </a:extLst>
          </p:cNvPr>
          <p:cNvPicPr>
            <a:picLocks noChangeAspect="1"/>
          </p:cNvPicPr>
          <p:nvPr/>
        </p:nvPicPr>
        <p:blipFill>
          <a:blip r:embed="rId3"/>
          <a:stretch>
            <a:fillRect/>
          </a:stretch>
        </p:blipFill>
        <p:spPr>
          <a:xfrm>
            <a:off x="195891" y="2107096"/>
            <a:ext cx="5032642" cy="2828805"/>
          </a:xfrm>
          <a:prstGeom prst="rect">
            <a:avLst/>
          </a:prstGeom>
        </p:spPr>
      </p:pic>
      <p:cxnSp>
        <p:nvCxnSpPr>
          <p:cNvPr id="727" name="Google Shape;727;p107"/>
          <p:cNvCxnSpPr>
            <a:cxnSpLocks/>
          </p:cNvCxnSpPr>
          <p:nvPr/>
        </p:nvCxnSpPr>
        <p:spPr>
          <a:xfrm flipH="1">
            <a:off x="2186609" y="4241925"/>
            <a:ext cx="3546716" cy="0"/>
          </a:xfrm>
          <a:prstGeom prst="straightConnector1">
            <a:avLst/>
          </a:prstGeom>
          <a:noFill/>
          <a:ln w="76200"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9ED7FBCD-CC8E-FEAC-ECCE-9BDC8C13B3FE}"/>
              </a:ext>
            </a:extLst>
          </p:cNvPr>
          <p:cNvSpPr txBox="1"/>
          <p:nvPr/>
        </p:nvSpPr>
        <p:spPr>
          <a:xfrm>
            <a:off x="318017" y="174808"/>
            <a:ext cx="1226618" cy="400110"/>
          </a:xfrm>
          <a:prstGeom prst="rect">
            <a:avLst/>
          </a:prstGeom>
          <a:solidFill>
            <a:srgbClr val="DEEFDD"/>
          </a:solidFill>
        </p:spPr>
        <p:txBody>
          <a:bodyPr wrap="none" rtlCol="0">
            <a:spAutoFit/>
          </a:bodyPr>
          <a:lstStyle/>
          <a:p>
            <a:r>
              <a:rPr lang="en-US" sz="2000" dirty="0"/>
              <a:t>Finances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08"/>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 of entering a paycheck </a:t>
            </a:r>
            <a:endParaRPr/>
          </a:p>
        </p:txBody>
      </p:sp>
      <p:sp>
        <p:nvSpPr>
          <p:cNvPr id="734" name="Google Shape;734;p108"/>
          <p:cNvSpPr txBox="1">
            <a:spLocks noGrp="1"/>
          </p:cNvSpPr>
          <p:nvPr>
            <p:ph type="body" idx="4294967295"/>
          </p:nvPr>
        </p:nvSpPr>
        <p:spPr>
          <a:xfrm>
            <a:off x="311700" y="3837300"/>
            <a:ext cx="2241000" cy="1008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Date of when you got paid</a:t>
            </a:r>
            <a:endParaRPr/>
          </a:p>
        </p:txBody>
      </p:sp>
      <p:pic>
        <p:nvPicPr>
          <p:cNvPr id="735" name="Google Shape;735;p108"/>
          <p:cNvPicPr preferRelativeResize="0"/>
          <p:nvPr/>
        </p:nvPicPr>
        <p:blipFill>
          <a:blip r:embed="rId3">
            <a:alphaModFix/>
          </a:blip>
          <a:stretch>
            <a:fillRect/>
          </a:stretch>
        </p:blipFill>
        <p:spPr>
          <a:xfrm>
            <a:off x="311688" y="1638217"/>
            <a:ext cx="8296275" cy="1514475"/>
          </a:xfrm>
          <a:prstGeom prst="rect">
            <a:avLst/>
          </a:prstGeom>
          <a:noFill/>
          <a:ln>
            <a:noFill/>
          </a:ln>
        </p:spPr>
      </p:pic>
      <p:sp>
        <p:nvSpPr>
          <p:cNvPr id="736" name="Google Shape;736;p108"/>
          <p:cNvSpPr txBox="1">
            <a:spLocks noGrp="1"/>
          </p:cNvSpPr>
          <p:nvPr>
            <p:ph type="body" idx="4294967295"/>
          </p:nvPr>
        </p:nvSpPr>
        <p:spPr>
          <a:xfrm>
            <a:off x="2664375" y="3938900"/>
            <a:ext cx="2241000" cy="1008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Total amount before taxes</a:t>
            </a:r>
            <a:endParaRPr/>
          </a:p>
        </p:txBody>
      </p:sp>
      <p:sp>
        <p:nvSpPr>
          <p:cNvPr id="737" name="Google Shape;737;p108"/>
          <p:cNvSpPr txBox="1">
            <a:spLocks noGrp="1"/>
          </p:cNvSpPr>
          <p:nvPr>
            <p:ph type="body" idx="4294967295"/>
          </p:nvPr>
        </p:nvSpPr>
        <p:spPr>
          <a:xfrm>
            <a:off x="3171825" y="5106200"/>
            <a:ext cx="3343200" cy="162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Amount of taxes on this particular paycheck</a:t>
            </a:r>
            <a:endParaRPr/>
          </a:p>
        </p:txBody>
      </p:sp>
      <p:sp>
        <p:nvSpPr>
          <p:cNvPr id="738" name="Google Shape;738;p108"/>
          <p:cNvSpPr txBox="1">
            <a:spLocks noGrp="1"/>
          </p:cNvSpPr>
          <p:nvPr>
            <p:ph type="body" idx="4294967295"/>
          </p:nvPr>
        </p:nvSpPr>
        <p:spPr>
          <a:xfrm>
            <a:off x="5798100" y="3628500"/>
            <a:ext cx="1469400" cy="162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Generally is going to be $0</a:t>
            </a:r>
            <a:endParaRPr/>
          </a:p>
        </p:txBody>
      </p:sp>
      <p:sp>
        <p:nvSpPr>
          <p:cNvPr id="739" name="Google Shape;739;p108"/>
          <p:cNvSpPr txBox="1">
            <a:spLocks noGrp="1"/>
          </p:cNvSpPr>
          <p:nvPr>
            <p:ph type="body" idx="4294967295"/>
          </p:nvPr>
        </p:nvSpPr>
        <p:spPr>
          <a:xfrm>
            <a:off x="7362900" y="4250800"/>
            <a:ext cx="1619100" cy="162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Number of hours worked on this paycheck</a:t>
            </a:r>
            <a:endParaRPr/>
          </a:p>
        </p:txBody>
      </p:sp>
      <p:cxnSp>
        <p:nvCxnSpPr>
          <p:cNvPr id="740" name="Google Shape;740;p108"/>
          <p:cNvCxnSpPr>
            <a:stCxn id="736" idx="0"/>
          </p:cNvCxnSpPr>
          <p:nvPr/>
        </p:nvCxnSpPr>
        <p:spPr>
          <a:xfrm rot="10800000" flipH="1">
            <a:off x="3784875" y="2616200"/>
            <a:ext cx="348600" cy="1322700"/>
          </a:xfrm>
          <a:prstGeom prst="straightConnector1">
            <a:avLst/>
          </a:prstGeom>
          <a:noFill/>
          <a:ln w="38100" cap="flat" cmpd="sng">
            <a:solidFill>
              <a:srgbClr val="FF0000"/>
            </a:solidFill>
            <a:prstDash val="solid"/>
            <a:round/>
            <a:headEnd type="none" w="med" len="med"/>
            <a:tailEnd type="triangle" w="med" len="med"/>
          </a:ln>
        </p:spPr>
      </p:cxnSp>
      <p:cxnSp>
        <p:nvCxnSpPr>
          <p:cNvPr id="741" name="Google Shape;741;p108"/>
          <p:cNvCxnSpPr/>
          <p:nvPr/>
        </p:nvCxnSpPr>
        <p:spPr>
          <a:xfrm rot="10800000" flipH="1">
            <a:off x="1356000" y="2679700"/>
            <a:ext cx="348600" cy="1322700"/>
          </a:xfrm>
          <a:prstGeom prst="straightConnector1">
            <a:avLst/>
          </a:prstGeom>
          <a:noFill/>
          <a:ln w="38100" cap="flat" cmpd="sng">
            <a:solidFill>
              <a:srgbClr val="FF0000"/>
            </a:solidFill>
            <a:prstDash val="solid"/>
            <a:round/>
            <a:headEnd type="none" w="med" len="med"/>
            <a:tailEnd type="triangle" w="med" len="med"/>
          </a:ln>
        </p:spPr>
      </p:cxnSp>
      <p:cxnSp>
        <p:nvCxnSpPr>
          <p:cNvPr id="742" name="Google Shape;742;p108"/>
          <p:cNvCxnSpPr/>
          <p:nvPr/>
        </p:nvCxnSpPr>
        <p:spPr>
          <a:xfrm rot="10800000" flipH="1">
            <a:off x="6280425" y="2679700"/>
            <a:ext cx="348600" cy="1322700"/>
          </a:xfrm>
          <a:prstGeom prst="straightConnector1">
            <a:avLst/>
          </a:prstGeom>
          <a:noFill/>
          <a:ln w="38100" cap="flat" cmpd="sng">
            <a:solidFill>
              <a:srgbClr val="FF0000"/>
            </a:solidFill>
            <a:prstDash val="solid"/>
            <a:round/>
            <a:headEnd type="none" w="med" len="med"/>
            <a:tailEnd type="triangle" w="med" len="med"/>
          </a:ln>
        </p:spPr>
      </p:cxnSp>
      <p:cxnSp>
        <p:nvCxnSpPr>
          <p:cNvPr id="743" name="Google Shape;743;p108"/>
          <p:cNvCxnSpPr/>
          <p:nvPr/>
        </p:nvCxnSpPr>
        <p:spPr>
          <a:xfrm rot="10800000" flipH="1">
            <a:off x="4861200" y="2705067"/>
            <a:ext cx="444300" cy="2671500"/>
          </a:xfrm>
          <a:prstGeom prst="straightConnector1">
            <a:avLst/>
          </a:prstGeom>
          <a:noFill/>
          <a:ln w="38100" cap="flat" cmpd="sng">
            <a:solidFill>
              <a:srgbClr val="FF0000"/>
            </a:solidFill>
            <a:prstDash val="solid"/>
            <a:round/>
            <a:headEnd type="none" w="med" len="med"/>
            <a:tailEnd type="triangle" w="med" len="med"/>
          </a:ln>
        </p:spPr>
      </p:cxnSp>
      <p:cxnSp>
        <p:nvCxnSpPr>
          <p:cNvPr id="744" name="Google Shape;744;p108"/>
          <p:cNvCxnSpPr/>
          <p:nvPr/>
        </p:nvCxnSpPr>
        <p:spPr>
          <a:xfrm rot="10800000">
            <a:off x="7711650" y="2705000"/>
            <a:ext cx="346500" cy="18543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09"/>
          <p:cNvSpPr txBox="1">
            <a:spLocks noGrp="1"/>
          </p:cNvSpPr>
          <p:nvPr>
            <p:ph type="title"/>
          </p:nvPr>
        </p:nvSpPr>
        <p:spPr>
          <a:xfrm>
            <a:off x="-50050" y="400050"/>
            <a:ext cx="9144000" cy="920100"/>
          </a:xfrm>
          <a:prstGeom prst="rect">
            <a:avLst/>
          </a:prstGeom>
        </p:spPr>
        <p:txBody>
          <a:bodyPr spcFirstLastPara="1" wrap="square" lIns="91425" tIns="91425" rIns="91425" bIns="91425" anchor="b" anchorCtr="0">
            <a:noAutofit/>
          </a:bodyPr>
          <a:lstStyle/>
          <a:p>
            <a:pPr marL="0" lvl="0" indent="0" algn="l" rtl="0">
              <a:lnSpc>
                <a:spcPct val="75000"/>
              </a:lnSpc>
              <a:spcBef>
                <a:spcPts val="0"/>
              </a:spcBef>
              <a:spcAft>
                <a:spcPts val="0"/>
              </a:spcAft>
              <a:buNone/>
            </a:pPr>
            <a:r>
              <a:rPr lang="en" sz="3200"/>
              <a:t>Requirements for Entrepreneurship Projects</a:t>
            </a:r>
            <a:endParaRPr sz="3200"/>
          </a:p>
        </p:txBody>
      </p:sp>
      <p:sp>
        <p:nvSpPr>
          <p:cNvPr id="750" name="Google Shape;750;p109"/>
          <p:cNvSpPr txBox="1">
            <a:spLocks noGrp="1"/>
          </p:cNvSpPr>
          <p:nvPr>
            <p:ph type="body" idx="4294967295"/>
          </p:nvPr>
        </p:nvSpPr>
        <p:spPr>
          <a:xfrm>
            <a:off x="720900" y="1835642"/>
            <a:ext cx="7702200" cy="41571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SzPts val="3000"/>
              <a:buChar char="●"/>
            </a:pPr>
            <a:r>
              <a:rPr lang="en" sz="3000" dirty="0"/>
              <a:t>Journal entries may not be required at this time</a:t>
            </a:r>
            <a:endParaRPr sz="3000" dirty="0"/>
          </a:p>
          <a:p>
            <a:pPr marL="457200" lvl="0" indent="-419100" algn="l" rtl="0">
              <a:lnSpc>
                <a:spcPct val="100000"/>
              </a:lnSpc>
              <a:spcBef>
                <a:spcPts val="0"/>
              </a:spcBef>
              <a:spcAft>
                <a:spcPts val="0"/>
              </a:spcAft>
              <a:buSzPts val="3000"/>
              <a:buChar char="●"/>
            </a:pPr>
            <a:r>
              <a:rPr lang="en" sz="3000" dirty="0"/>
              <a:t>Journal entries should include </a:t>
            </a:r>
            <a:endParaRPr sz="3000" dirty="0"/>
          </a:p>
          <a:p>
            <a:pPr marL="914400" lvl="1" indent="-419100" algn="l" rtl="0">
              <a:lnSpc>
                <a:spcPct val="100000"/>
              </a:lnSpc>
              <a:spcBef>
                <a:spcPts val="0"/>
              </a:spcBef>
              <a:spcAft>
                <a:spcPts val="0"/>
              </a:spcAft>
              <a:buSzPts val="3000"/>
              <a:buChar char="○"/>
            </a:pPr>
            <a:r>
              <a:rPr lang="en" sz="3000" dirty="0"/>
              <a:t>Amount of Hours completed</a:t>
            </a:r>
            <a:endParaRPr sz="3000" dirty="0"/>
          </a:p>
          <a:p>
            <a:pPr marL="914400" lvl="1" indent="-419100" algn="l" rtl="0">
              <a:lnSpc>
                <a:spcPct val="100000"/>
              </a:lnSpc>
              <a:spcBef>
                <a:spcPts val="0"/>
              </a:spcBef>
              <a:spcAft>
                <a:spcPts val="0"/>
              </a:spcAft>
              <a:buSzPts val="3000"/>
              <a:buChar char="○"/>
            </a:pPr>
            <a:r>
              <a:rPr lang="en" sz="3000" dirty="0"/>
              <a:t>Description of activities</a:t>
            </a:r>
            <a:endParaRPr sz="3000" dirty="0"/>
          </a:p>
          <a:p>
            <a:pPr marL="914400" lvl="1" indent="-419100" algn="l" rtl="0">
              <a:lnSpc>
                <a:spcPct val="100000"/>
              </a:lnSpc>
              <a:spcBef>
                <a:spcPts val="0"/>
              </a:spcBef>
              <a:spcAft>
                <a:spcPts val="0"/>
              </a:spcAft>
              <a:buSzPts val="3000"/>
              <a:buChar char="○"/>
            </a:pPr>
            <a:r>
              <a:rPr lang="en" sz="3000" dirty="0"/>
              <a:t>Skills</a:t>
            </a:r>
            <a:endParaRPr sz="3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10"/>
          <p:cNvSpPr txBox="1">
            <a:spLocks noGrp="1"/>
          </p:cNvSpPr>
          <p:nvPr>
            <p:ph type="title"/>
          </p:nvPr>
        </p:nvSpPr>
        <p:spPr>
          <a:xfrm>
            <a:off x="77050" y="504325"/>
            <a:ext cx="69333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Finances</a:t>
            </a:r>
            <a:endParaRPr/>
          </a:p>
        </p:txBody>
      </p:sp>
      <p:sp>
        <p:nvSpPr>
          <p:cNvPr id="756" name="Google Shape;756;p110"/>
          <p:cNvSpPr txBox="1">
            <a:spLocks noGrp="1"/>
          </p:cNvSpPr>
          <p:nvPr>
            <p:ph type="body" idx="1"/>
          </p:nvPr>
        </p:nvSpPr>
        <p:spPr>
          <a:xfrm>
            <a:off x="720900" y="1701167"/>
            <a:ext cx="7702200" cy="415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57" name="Google Shape;757;p110"/>
          <p:cNvPicPr preferRelativeResize="0"/>
          <p:nvPr/>
        </p:nvPicPr>
        <p:blipFill>
          <a:blip r:embed="rId3">
            <a:alphaModFix/>
          </a:blip>
          <a:stretch>
            <a:fillRect/>
          </a:stretch>
        </p:blipFill>
        <p:spPr>
          <a:xfrm>
            <a:off x="242875" y="1458450"/>
            <a:ext cx="8658225" cy="3990975"/>
          </a:xfrm>
          <a:prstGeom prst="rect">
            <a:avLst/>
          </a:prstGeom>
          <a:noFill/>
          <a:ln>
            <a:noFill/>
          </a:ln>
        </p:spPr>
      </p:pic>
      <p:sp>
        <p:nvSpPr>
          <p:cNvPr id="758" name="Google Shape;758;p110"/>
          <p:cNvSpPr/>
          <p:nvPr/>
        </p:nvSpPr>
        <p:spPr>
          <a:xfrm>
            <a:off x="4400550" y="2769475"/>
            <a:ext cx="1962600" cy="26799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11"/>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Entrepreneurship Projects </a:t>
            </a:r>
            <a:endParaRPr/>
          </a:p>
        </p:txBody>
      </p:sp>
      <p:sp>
        <p:nvSpPr>
          <p:cNvPr id="766" name="Google Shape;766;p111"/>
          <p:cNvSpPr txBox="1">
            <a:spLocks noGrp="1"/>
          </p:cNvSpPr>
          <p:nvPr>
            <p:ph type="subTitle" idx="1"/>
          </p:nvPr>
        </p:nvSpPr>
        <p:spPr>
          <a:xfrm>
            <a:off x="5819650" y="2306679"/>
            <a:ext cx="2505900" cy="11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Add your financial entries for things you have to purchase for your entrepreneurship projects: typically show projects or personal businesses</a:t>
            </a:r>
            <a:endParaRPr sz="2400" dirty="0"/>
          </a:p>
        </p:txBody>
      </p:sp>
      <p:pic>
        <p:nvPicPr>
          <p:cNvPr id="2" name="Picture 1">
            <a:extLst>
              <a:ext uri="{FF2B5EF4-FFF2-40B4-BE49-F238E27FC236}">
                <a16:creationId xmlns:a16="http://schemas.microsoft.com/office/drawing/2014/main" id="{3003B33D-DF97-84CD-92D7-F1B9863506D0}"/>
              </a:ext>
            </a:extLst>
          </p:cNvPr>
          <p:cNvPicPr>
            <a:picLocks noChangeAspect="1"/>
          </p:cNvPicPr>
          <p:nvPr/>
        </p:nvPicPr>
        <p:blipFill>
          <a:blip r:embed="rId3"/>
          <a:stretch>
            <a:fillRect/>
          </a:stretch>
        </p:blipFill>
        <p:spPr>
          <a:xfrm>
            <a:off x="195891" y="2107096"/>
            <a:ext cx="5032642" cy="2828805"/>
          </a:xfrm>
          <a:prstGeom prst="rect">
            <a:avLst/>
          </a:prstGeom>
        </p:spPr>
      </p:pic>
      <p:cxnSp>
        <p:nvCxnSpPr>
          <p:cNvPr id="765" name="Google Shape;765;p111"/>
          <p:cNvCxnSpPr>
            <a:cxnSpLocks/>
            <a:stCxn id="766" idx="1"/>
          </p:cNvCxnSpPr>
          <p:nvPr/>
        </p:nvCxnSpPr>
        <p:spPr>
          <a:xfrm flipH="1">
            <a:off x="2484783" y="2867829"/>
            <a:ext cx="3334867" cy="0"/>
          </a:xfrm>
          <a:prstGeom prst="straightConnector1">
            <a:avLst/>
          </a:prstGeom>
          <a:noFill/>
          <a:ln w="38100" cap="flat" cmpd="sng">
            <a:solidFill>
              <a:srgbClr val="FF0000"/>
            </a:solidFill>
            <a:prstDash val="solid"/>
            <a:round/>
            <a:headEnd type="none" w="med" len="med"/>
            <a:tailEnd type="triangle" w="med" len="med"/>
          </a:ln>
        </p:spPr>
      </p:cxnSp>
      <p:sp>
        <p:nvSpPr>
          <p:cNvPr id="4" name="TextBox 3">
            <a:extLst>
              <a:ext uri="{FF2B5EF4-FFF2-40B4-BE49-F238E27FC236}">
                <a16:creationId xmlns:a16="http://schemas.microsoft.com/office/drawing/2014/main" id="{2EA2216D-DFE2-3F51-C5F2-CB3532C27191}"/>
              </a:ext>
            </a:extLst>
          </p:cNvPr>
          <p:cNvSpPr txBox="1"/>
          <p:nvPr/>
        </p:nvSpPr>
        <p:spPr>
          <a:xfrm>
            <a:off x="318017" y="174808"/>
            <a:ext cx="1226618" cy="400110"/>
          </a:xfrm>
          <a:prstGeom prst="rect">
            <a:avLst/>
          </a:prstGeom>
          <a:solidFill>
            <a:srgbClr val="DEEFDD"/>
          </a:solidFill>
        </p:spPr>
        <p:txBody>
          <a:bodyPr wrap="none" rtlCol="0">
            <a:spAutoFit/>
          </a:bodyPr>
          <a:lstStyle/>
          <a:p>
            <a:r>
              <a:rPr lang="en-US" sz="2000" dirty="0"/>
              <a:t>Finances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12"/>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Beginning Values</a:t>
            </a:r>
            <a:endParaRPr/>
          </a:p>
        </p:txBody>
      </p:sp>
      <p:sp>
        <p:nvSpPr>
          <p:cNvPr id="774" name="Google Shape;774;p112"/>
          <p:cNvSpPr txBox="1">
            <a:spLocks noGrp="1"/>
          </p:cNvSpPr>
          <p:nvPr>
            <p:ph type="subTitle" idx="1"/>
          </p:nvPr>
        </p:nvSpPr>
        <p:spPr>
          <a:xfrm>
            <a:off x="5355025" y="1922100"/>
            <a:ext cx="3371532" cy="34700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t>Only necessary if you began your Ag Project "Experiences" before you started class, you can use this page to add your expenses. </a:t>
            </a:r>
            <a:endParaRPr sz="2300" dirty="0"/>
          </a:p>
          <a:p>
            <a:pPr marL="0" lvl="0" indent="0" algn="ctr" rtl="0">
              <a:spcBef>
                <a:spcPts val="0"/>
              </a:spcBef>
              <a:spcAft>
                <a:spcPts val="0"/>
              </a:spcAft>
              <a:buNone/>
            </a:pPr>
            <a:r>
              <a:rPr lang="en" sz="2300" dirty="0"/>
              <a:t>Example: Bought a breeding heifer, lamb, goat or steer in the summer before you started your first Ag Class. </a:t>
            </a:r>
            <a:endParaRPr sz="2300" dirty="0"/>
          </a:p>
          <a:p>
            <a:pPr marL="0" lvl="0" indent="0" algn="ctr" rtl="0">
              <a:spcBef>
                <a:spcPts val="0"/>
              </a:spcBef>
              <a:spcAft>
                <a:spcPts val="0"/>
              </a:spcAft>
              <a:buNone/>
            </a:pPr>
            <a:endParaRPr sz="1700" dirty="0"/>
          </a:p>
        </p:txBody>
      </p:sp>
      <p:pic>
        <p:nvPicPr>
          <p:cNvPr id="5" name="Picture 4">
            <a:extLst>
              <a:ext uri="{FF2B5EF4-FFF2-40B4-BE49-F238E27FC236}">
                <a16:creationId xmlns:a16="http://schemas.microsoft.com/office/drawing/2014/main" id="{845DD0AA-60A8-F93C-9F1E-F8D397DA2305}"/>
              </a:ext>
            </a:extLst>
          </p:cNvPr>
          <p:cNvPicPr>
            <a:picLocks noChangeAspect="1"/>
          </p:cNvPicPr>
          <p:nvPr/>
        </p:nvPicPr>
        <p:blipFill>
          <a:blip r:embed="rId3"/>
          <a:stretch>
            <a:fillRect/>
          </a:stretch>
        </p:blipFill>
        <p:spPr>
          <a:xfrm>
            <a:off x="1176754" y="1521705"/>
            <a:ext cx="2934109" cy="3258005"/>
          </a:xfrm>
          <a:prstGeom prst="rect">
            <a:avLst/>
          </a:prstGeom>
        </p:spPr>
      </p:pic>
      <p:cxnSp>
        <p:nvCxnSpPr>
          <p:cNvPr id="773" name="Google Shape;773;p112"/>
          <p:cNvCxnSpPr>
            <a:cxnSpLocks/>
          </p:cNvCxnSpPr>
          <p:nvPr/>
        </p:nvCxnSpPr>
        <p:spPr>
          <a:xfrm flipH="1">
            <a:off x="2097157" y="3886200"/>
            <a:ext cx="3409121" cy="119270"/>
          </a:xfrm>
          <a:prstGeom prst="straightConnector1">
            <a:avLst/>
          </a:prstGeom>
          <a:noFill/>
          <a:ln w="38100" cap="flat" cmpd="sng">
            <a:solidFill>
              <a:srgbClr val="FF0000"/>
            </a:solidFill>
            <a:prstDash val="solid"/>
            <a:round/>
            <a:headEnd type="none" w="med" len="med"/>
            <a:tailEnd type="triangle" w="med" len="med"/>
          </a:ln>
        </p:spPr>
      </p:cxnSp>
      <p:sp>
        <p:nvSpPr>
          <p:cNvPr id="8" name="TextBox 7">
            <a:extLst>
              <a:ext uri="{FF2B5EF4-FFF2-40B4-BE49-F238E27FC236}">
                <a16:creationId xmlns:a16="http://schemas.microsoft.com/office/drawing/2014/main" id="{3EE21488-F501-5E51-ECBC-25A781B50C46}"/>
              </a:ext>
            </a:extLst>
          </p:cNvPr>
          <p:cNvSpPr txBox="1"/>
          <p:nvPr/>
        </p:nvSpPr>
        <p:spPr>
          <a:xfrm>
            <a:off x="318017" y="174808"/>
            <a:ext cx="1226618" cy="400110"/>
          </a:xfrm>
          <a:prstGeom prst="rect">
            <a:avLst/>
          </a:prstGeom>
          <a:solidFill>
            <a:srgbClr val="DEEFDD"/>
          </a:solidFill>
        </p:spPr>
        <p:txBody>
          <a:bodyPr wrap="none" rtlCol="0">
            <a:spAutoFit/>
          </a:bodyPr>
          <a:lstStyle/>
          <a:p>
            <a:r>
              <a:rPr lang="en-US" sz="2000" dirty="0"/>
              <a:t>Finances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113"/>
          <p:cNvPicPr preferRelativeResize="0"/>
          <p:nvPr/>
        </p:nvPicPr>
        <p:blipFill>
          <a:blip r:embed="rId3">
            <a:alphaModFix/>
          </a:blip>
          <a:stretch>
            <a:fillRect/>
          </a:stretch>
        </p:blipFill>
        <p:spPr>
          <a:xfrm>
            <a:off x="0" y="1458467"/>
            <a:ext cx="9144000" cy="2741154"/>
          </a:xfrm>
          <a:prstGeom prst="rect">
            <a:avLst/>
          </a:prstGeom>
          <a:noFill/>
          <a:ln>
            <a:noFill/>
          </a:ln>
        </p:spPr>
      </p:pic>
      <p:sp>
        <p:nvSpPr>
          <p:cNvPr id="780" name="Google Shape;780;p113"/>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Beginning Project Values</a:t>
            </a:r>
            <a:endParaRPr/>
          </a:p>
        </p:txBody>
      </p:sp>
      <p:sp>
        <p:nvSpPr>
          <p:cNvPr id="781" name="Google Shape;781;p113"/>
          <p:cNvSpPr txBox="1">
            <a:spLocks noGrp="1"/>
          </p:cNvSpPr>
          <p:nvPr>
            <p:ph type="body" idx="4294967295"/>
          </p:nvPr>
        </p:nvSpPr>
        <p:spPr>
          <a:xfrm>
            <a:off x="464100" y="5288600"/>
            <a:ext cx="8520600" cy="1371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Make sure that this date corresponds to your first day of Ag Class. </a:t>
            </a:r>
            <a:endParaRPr/>
          </a:p>
        </p:txBody>
      </p:sp>
      <p:sp>
        <p:nvSpPr>
          <p:cNvPr id="782" name="Google Shape;782;p113"/>
          <p:cNvSpPr/>
          <p:nvPr/>
        </p:nvSpPr>
        <p:spPr>
          <a:xfrm>
            <a:off x="3512875" y="3270050"/>
            <a:ext cx="1971600" cy="505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3" name="Google Shape;783;p113"/>
          <p:cNvCxnSpPr>
            <a:stCxn id="781" idx="0"/>
            <a:endCxn id="782" idx="4"/>
          </p:cNvCxnSpPr>
          <p:nvPr/>
        </p:nvCxnSpPr>
        <p:spPr>
          <a:xfrm rot="10800000">
            <a:off x="4498800" y="3775400"/>
            <a:ext cx="225600" cy="15132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14"/>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Beginning Project Values</a:t>
            </a:r>
            <a:endParaRPr/>
          </a:p>
        </p:txBody>
      </p:sp>
      <p:pic>
        <p:nvPicPr>
          <p:cNvPr id="789" name="Google Shape;789;p114"/>
          <p:cNvPicPr preferRelativeResize="0"/>
          <p:nvPr/>
        </p:nvPicPr>
        <p:blipFill>
          <a:blip r:embed="rId3">
            <a:alphaModFix/>
          </a:blip>
          <a:stretch>
            <a:fillRect/>
          </a:stretch>
        </p:blipFill>
        <p:spPr>
          <a:xfrm>
            <a:off x="152400" y="1661667"/>
            <a:ext cx="8791575" cy="2352675"/>
          </a:xfrm>
          <a:prstGeom prst="rect">
            <a:avLst/>
          </a:prstGeom>
          <a:noFill/>
          <a:ln>
            <a:noFill/>
          </a:ln>
        </p:spPr>
      </p:pic>
      <p:sp>
        <p:nvSpPr>
          <p:cNvPr id="790" name="Google Shape;790;p114"/>
          <p:cNvSpPr txBox="1">
            <a:spLocks noGrp="1"/>
          </p:cNvSpPr>
          <p:nvPr>
            <p:ph type="body" idx="4294967295"/>
          </p:nvPr>
        </p:nvSpPr>
        <p:spPr>
          <a:xfrm>
            <a:off x="464100" y="5288600"/>
            <a:ext cx="8280000" cy="1055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You can add any feed or supply expenses here if they existed before your first day of high school.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15"/>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Beginning Project Values</a:t>
            </a:r>
            <a:endParaRPr/>
          </a:p>
        </p:txBody>
      </p:sp>
      <p:pic>
        <p:nvPicPr>
          <p:cNvPr id="796" name="Google Shape;796;p115"/>
          <p:cNvPicPr preferRelativeResize="0"/>
          <p:nvPr/>
        </p:nvPicPr>
        <p:blipFill>
          <a:blip r:embed="rId3">
            <a:alphaModFix/>
          </a:blip>
          <a:stretch>
            <a:fillRect/>
          </a:stretch>
        </p:blipFill>
        <p:spPr>
          <a:xfrm>
            <a:off x="562125" y="1952200"/>
            <a:ext cx="8166250" cy="2146625"/>
          </a:xfrm>
          <a:prstGeom prst="rect">
            <a:avLst/>
          </a:prstGeom>
          <a:noFill/>
          <a:ln>
            <a:noFill/>
          </a:ln>
        </p:spPr>
      </p:pic>
      <p:sp>
        <p:nvSpPr>
          <p:cNvPr id="797" name="Google Shape;797;p115"/>
          <p:cNvSpPr txBox="1">
            <a:spLocks noGrp="1"/>
          </p:cNvSpPr>
          <p:nvPr>
            <p:ph type="body" idx="4294967295"/>
          </p:nvPr>
        </p:nvSpPr>
        <p:spPr>
          <a:xfrm>
            <a:off x="464100" y="5288600"/>
            <a:ext cx="8520600" cy="1371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Add all tack boxes, cages, etc. that you owned before before you started your first day of Ag.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16"/>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Cash Expenses</a:t>
            </a:r>
            <a:endParaRPr/>
          </a:p>
        </p:txBody>
      </p:sp>
      <p:sp>
        <p:nvSpPr>
          <p:cNvPr id="805" name="Google Shape;805;p116"/>
          <p:cNvSpPr txBox="1">
            <a:spLocks noGrp="1"/>
          </p:cNvSpPr>
          <p:nvPr>
            <p:ph type="subTitle" idx="1"/>
          </p:nvPr>
        </p:nvSpPr>
        <p:spPr>
          <a:xfrm>
            <a:off x="5819650" y="2306681"/>
            <a:ext cx="2505900" cy="308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800"/>
              <a:t>All cash expenses &amp; income</a:t>
            </a:r>
            <a:endParaRPr/>
          </a:p>
        </p:txBody>
      </p:sp>
      <p:pic>
        <p:nvPicPr>
          <p:cNvPr id="3" name="Picture 2">
            <a:extLst>
              <a:ext uri="{FF2B5EF4-FFF2-40B4-BE49-F238E27FC236}">
                <a16:creationId xmlns:a16="http://schemas.microsoft.com/office/drawing/2014/main" id="{A1542079-8B41-27C3-2AEE-DECB532DC36B}"/>
              </a:ext>
            </a:extLst>
          </p:cNvPr>
          <p:cNvPicPr>
            <a:picLocks noChangeAspect="1"/>
          </p:cNvPicPr>
          <p:nvPr/>
        </p:nvPicPr>
        <p:blipFill>
          <a:blip r:embed="rId3"/>
          <a:stretch>
            <a:fillRect/>
          </a:stretch>
        </p:blipFill>
        <p:spPr>
          <a:xfrm>
            <a:off x="637926" y="1942181"/>
            <a:ext cx="2686425" cy="3219899"/>
          </a:xfrm>
          <a:prstGeom prst="rect">
            <a:avLst/>
          </a:prstGeom>
        </p:spPr>
      </p:pic>
      <p:cxnSp>
        <p:nvCxnSpPr>
          <p:cNvPr id="804" name="Google Shape;804;p116"/>
          <p:cNvCxnSpPr>
            <a:cxnSpLocks/>
            <a:stCxn id="805" idx="1"/>
          </p:cNvCxnSpPr>
          <p:nvPr/>
        </p:nvCxnSpPr>
        <p:spPr>
          <a:xfrm flipH="1" flipV="1">
            <a:off x="2534478" y="2961861"/>
            <a:ext cx="3285172" cy="887570"/>
          </a:xfrm>
          <a:prstGeom prst="straightConnector1">
            <a:avLst/>
          </a:prstGeom>
          <a:noFill/>
          <a:ln w="38100"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844D732A-AD1E-0019-E199-FA9116B50E5B}"/>
              </a:ext>
            </a:extLst>
          </p:cNvPr>
          <p:cNvSpPr txBox="1"/>
          <p:nvPr/>
        </p:nvSpPr>
        <p:spPr>
          <a:xfrm>
            <a:off x="318017" y="174808"/>
            <a:ext cx="1226618" cy="400110"/>
          </a:xfrm>
          <a:prstGeom prst="rect">
            <a:avLst/>
          </a:prstGeom>
          <a:solidFill>
            <a:srgbClr val="DEEFDD"/>
          </a:solidFill>
        </p:spPr>
        <p:txBody>
          <a:bodyPr wrap="none" rtlCol="0">
            <a:spAutoFit/>
          </a:bodyPr>
          <a:lstStyle/>
          <a:p>
            <a:r>
              <a:rPr lang="en-US" sz="2000" dirty="0"/>
              <a:t>Finances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545525" y="1373675"/>
            <a:ext cx="3384600" cy="58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Officer Positions</a:t>
            </a:r>
            <a:endParaRPr/>
          </a:p>
        </p:txBody>
      </p:sp>
      <p:sp>
        <p:nvSpPr>
          <p:cNvPr id="242" name="Google Shape;242;p44"/>
          <p:cNvSpPr txBox="1">
            <a:spLocks noGrp="1"/>
          </p:cNvSpPr>
          <p:nvPr>
            <p:ph type="subTitle" idx="1"/>
          </p:nvPr>
        </p:nvSpPr>
        <p:spPr>
          <a:xfrm>
            <a:off x="974250" y="2182650"/>
            <a:ext cx="2505900" cy="32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Add all officer positions</a:t>
            </a:r>
            <a:endParaRPr sz="2800"/>
          </a:p>
          <a:p>
            <a:pPr marL="0" lvl="0" indent="0" algn="ctr" rtl="0">
              <a:spcBef>
                <a:spcPts val="0"/>
              </a:spcBef>
              <a:spcAft>
                <a:spcPts val="0"/>
              </a:spcAft>
              <a:buNone/>
            </a:pPr>
            <a:endParaRPr sz="2800"/>
          </a:p>
        </p:txBody>
      </p:sp>
      <p:pic>
        <p:nvPicPr>
          <p:cNvPr id="2" name="Picture 1">
            <a:extLst>
              <a:ext uri="{FF2B5EF4-FFF2-40B4-BE49-F238E27FC236}">
                <a16:creationId xmlns:a16="http://schemas.microsoft.com/office/drawing/2014/main" id="{03801911-B80B-A06F-B920-B2F66CD7747F}"/>
              </a:ext>
            </a:extLst>
          </p:cNvPr>
          <p:cNvPicPr>
            <a:picLocks noChangeAspect="1"/>
          </p:cNvPicPr>
          <p:nvPr/>
        </p:nvPicPr>
        <p:blipFill>
          <a:blip r:embed="rId3"/>
          <a:stretch>
            <a:fillRect/>
          </a:stretch>
        </p:blipFill>
        <p:spPr>
          <a:xfrm>
            <a:off x="5213877" y="383827"/>
            <a:ext cx="3688519" cy="6090346"/>
          </a:xfrm>
          <a:prstGeom prst="rect">
            <a:avLst/>
          </a:prstGeom>
        </p:spPr>
      </p:pic>
      <p:cxnSp>
        <p:nvCxnSpPr>
          <p:cNvPr id="244" name="Google Shape;244;p44"/>
          <p:cNvCxnSpPr>
            <a:cxnSpLocks/>
          </p:cNvCxnSpPr>
          <p:nvPr/>
        </p:nvCxnSpPr>
        <p:spPr>
          <a:xfrm flipV="1">
            <a:off x="3846450" y="2497394"/>
            <a:ext cx="1817402" cy="573806"/>
          </a:xfrm>
          <a:prstGeom prst="straightConnector1">
            <a:avLst/>
          </a:prstGeom>
          <a:noFill/>
          <a:ln w="76200" cap="flat" cmpd="sng">
            <a:solidFill>
              <a:srgbClr val="FF0000"/>
            </a:solidFill>
            <a:prstDash val="solid"/>
            <a:round/>
            <a:headEnd type="none" w="med" len="med"/>
            <a:tailEnd type="triangle" w="med" len="med"/>
          </a:ln>
        </p:spPr>
      </p:cxnSp>
      <p:sp>
        <p:nvSpPr>
          <p:cNvPr id="4" name="TextBox 3">
            <a:extLst>
              <a:ext uri="{FF2B5EF4-FFF2-40B4-BE49-F238E27FC236}">
                <a16:creationId xmlns:a16="http://schemas.microsoft.com/office/drawing/2014/main" id="{25C7D5D6-D871-B928-0414-63E14CABB401}"/>
              </a:ext>
            </a:extLst>
          </p:cNvPr>
          <p:cNvSpPr txBox="1"/>
          <p:nvPr/>
        </p:nvSpPr>
        <p:spPr>
          <a:xfrm>
            <a:off x="545525" y="226142"/>
            <a:ext cx="912429" cy="400110"/>
          </a:xfrm>
          <a:prstGeom prst="rect">
            <a:avLst/>
          </a:prstGeom>
          <a:solidFill>
            <a:schemeClr val="bg2"/>
          </a:solidFill>
        </p:spPr>
        <p:txBody>
          <a:bodyPr wrap="none" rtlCol="0">
            <a:spAutoFit/>
          </a:bodyPr>
          <a:lstStyle/>
          <a:p>
            <a:r>
              <a:rPr lang="en-US" sz="2000" dirty="0"/>
              <a:t>Profile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17"/>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Cash Expenses</a:t>
            </a:r>
            <a:endParaRPr/>
          </a:p>
        </p:txBody>
      </p:sp>
      <p:sp>
        <p:nvSpPr>
          <p:cNvPr id="813" name="Google Shape;813;p117"/>
          <p:cNvSpPr txBox="1">
            <a:spLocks noGrp="1"/>
          </p:cNvSpPr>
          <p:nvPr>
            <p:ph type="subTitle" idx="1"/>
          </p:nvPr>
        </p:nvSpPr>
        <p:spPr>
          <a:xfrm>
            <a:off x="5819650" y="2306681"/>
            <a:ext cx="2505900" cy="308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To enter information from previous years for each SAE experience. </a:t>
            </a:r>
            <a:endParaRPr sz="2400"/>
          </a:p>
          <a:p>
            <a:pPr marL="0" lvl="0" indent="0" algn="l" rtl="0">
              <a:spcBef>
                <a:spcPts val="0"/>
              </a:spcBef>
              <a:spcAft>
                <a:spcPts val="0"/>
              </a:spcAft>
              <a:buNone/>
            </a:pPr>
            <a:endParaRPr sz="2400"/>
          </a:p>
        </p:txBody>
      </p:sp>
      <p:pic>
        <p:nvPicPr>
          <p:cNvPr id="3" name="Picture 2">
            <a:extLst>
              <a:ext uri="{FF2B5EF4-FFF2-40B4-BE49-F238E27FC236}">
                <a16:creationId xmlns:a16="http://schemas.microsoft.com/office/drawing/2014/main" id="{0D418DB7-F7E7-6000-9A56-5EBF37B4DAD7}"/>
              </a:ext>
            </a:extLst>
          </p:cNvPr>
          <p:cNvPicPr>
            <a:picLocks noChangeAspect="1"/>
          </p:cNvPicPr>
          <p:nvPr/>
        </p:nvPicPr>
        <p:blipFill>
          <a:blip r:embed="rId3"/>
          <a:stretch>
            <a:fillRect/>
          </a:stretch>
        </p:blipFill>
        <p:spPr>
          <a:xfrm>
            <a:off x="1319925" y="3373749"/>
            <a:ext cx="3048425" cy="3315163"/>
          </a:xfrm>
          <a:prstGeom prst="rect">
            <a:avLst/>
          </a:prstGeom>
        </p:spPr>
      </p:pic>
      <p:pic>
        <p:nvPicPr>
          <p:cNvPr id="4" name="Picture 3">
            <a:extLst>
              <a:ext uri="{FF2B5EF4-FFF2-40B4-BE49-F238E27FC236}">
                <a16:creationId xmlns:a16="http://schemas.microsoft.com/office/drawing/2014/main" id="{C10B0123-2143-1987-A5A5-0A2563F607BE}"/>
              </a:ext>
            </a:extLst>
          </p:cNvPr>
          <p:cNvPicPr>
            <a:picLocks noChangeAspect="1"/>
          </p:cNvPicPr>
          <p:nvPr/>
        </p:nvPicPr>
        <p:blipFill>
          <a:blip r:embed="rId4"/>
          <a:stretch>
            <a:fillRect/>
          </a:stretch>
        </p:blipFill>
        <p:spPr>
          <a:xfrm>
            <a:off x="315575" y="123320"/>
            <a:ext cx="2686425" cy="3219899"/>
          </a:xfrm>
          <a:prstGeom prst="rect">
            <a:avLst/>
          </a:prstGeom>
        </p:spPr>
      </p:pic>
      <p:cxnSp>
        <p:nvCxnSpPr>
          <p:cNvPr id="5" name="Google Shape;812;p117">
            <a:extLst>
              <a:ext uri="{FF2B5EF4-FFF2-40B4-BE49-F238E27FC236}">
                <a16:creationId xmlns:a16="http://schemas.microsoft.com/office/drawing/2014/main" id="{3471C3B2-FC33-7EFF-721C-F4CADC09AF84}"/>
              </a:ext>
            </a:extLst>
          </p:cNvPr>
          <p:cNvCxnSpPr>
            <a:cxnSpLocks/>
          </p:cNvCxnSpPr>
          <p:nvPr/>
        </p:nvCxnSpPr>
        <p:spPr>
          <a:xfrm flipH="1">
            <a:off x="2703443" y="662289"/>
            <a:ext cx="3268607" cy="37471"/>
          </a:xfrm>
          <a:prstGeom prst="straightConnector1">
            <a:avLst/>
          </a:prstGeom>
          <a:noFill/>
          <a:ln w="38100" cap="flat" cmpd="sng">
            <a:solidFill>
              <a:srgbClr val="FF0000"/>
            </a:solidFill>
            <a:prstDash val="solid"/>
            <a:round/>
            <a:headEnd type="none" w="med" len="med"/>
            <a:tailEnd type="triangle" w="med" len="med"/>
          </a:ln>
        </p:spPr>
      </p:cxnSp>
      <p:cxnSp>
        <p:nvCxnSpPr>
          <p:cNvPr id="812" name="Google Shape;812;p117"/>
          <p:cNvCxnSpPr>
            <a:cxnSpLocks/>
            <a:stCxn id="813" idx="1"/>
          </p:cNvCxnSpPr>
          <p:nvPr/>
        </p:nvCxnSpPr>
        <p:spPr>
          <a:xfrm flipH="1">
            <a:off x="4055165" y="3849431"/>
            <a:ext cx="1764485" cy="1786056"/>
          </a:xfrm>
          <a:prstGeom prst="straightConnector1">
            <a:avLst/>
          </a:prstGeom>
          <a:noFill/>
          <a:ln w="38100" cap="flat" cmpd="sng">
            <a:solidFill>
              <a:srgbClr val="FF0000"/>
            </a:solidFill>
            <a:prstDash val="solid"/>
            <a:round/>
            <a:headEnd type="none" w="med" len="med"/>
            <a:tailEnd type="triangle" w="med" len="med"/>
          </a:ln>
        </p:spPr>
      </p:cxnSp>
      <p:sp>
        <p:nvSpPr>
          <p:cNvPr id="8" name="TextBox 7">
            <a:extLst>
              <a:ext uri="{FF2B5EF4-FFF2-40B4-BE49-F238E27FC236}">
                <a16:creationId xmlns:a16="http://schemas.microsoft.com/office/drawing/2014/main" id="{8AE6F91C-175B-9505-D8B0-7F042EC78EF1}"/>
              </a:ext>
            </a:extLst>
          </p:cNvPr>
          <p:cNvSpPr txBox="1"/>
          <p:nvPr/>
        </p:nvSpPr>
        <p:spPr>
          <a:xfrm>
            <a:off x="7553688" y="174808"/>
            <a:ext cx="1226618" cy="400110"/>
          </a:xfrm>
          <a:prstGeom prst="rect">
            <a:avLst/>
          </a:prstGeom>
          <a:solidFill>
            <a:srgbClr val="DEEFDD"/>
          </a:solidFill>
        </p:spPr>
        <p:txBody>
          <a:bodyPr wrap="none" rtlCol="0">
            <a:spAutoFit/>
          </a:bodyPr>
          <a:lstStyle/>
          <a:p>
            <a:r>
              <a:rPr lang="en-US" sz="2000" dirty="0"/>
              <a:t>Finances</a:t>
            </a:r>
          </a:p>
        </p:txBody>
      </p:sp>
      <p:sp>
        <p:nvSpPr>
          <p:cNvPr id="9" name="TextBox 8">
            <a:extLst>
              <a:ext uri="{FF2B5EF4-FFF2-40B4-BE49-F238E27FC236}">
                <a16:creationId xmlns:a16="http://schemas.microsoft.com/office/drawing/2014/main" id="{E65EE659-8FB4-C83C-D05C-A255CA21207A}"/>
              </a:ext>
            </a:extLst>
          </p:cNvPr>
          <p:cNvSpPr txBox="1"/>
          <p:nvPr/>
        </p:nvSpPr>
        <p:spPr>
          <a:xfrm>
            <a:off x="3141732" y="796859"/>
            <a:ext cx="2473754" cy="553998"/>
          </a:xfrm>
          <a:prstGeom prst="rect">
            <a:avLst/>
          </a:prstGeom>
          <a:solidFill>
            <a:srgbClr val="DEEFDD"/>
          </a:solidFill>
        </p:spPr>
        <p:txBody>
          <a:bodyPr wrap="none" rtlCol="0">
            <a:spAutoFit/>
          </a:bodyPr>
          <a:lstStyle/>
          <a:p>
            <a:r>
              <a:rPr lang="en-US" sz="1500" dirty="0">
                <a:solidFill>
                  <a:srgbClr val="FF0000"/>
                </a:solidFill>
              </a:rPr>
              <a:t>Click her to get the screen </a:t>
            </a:r>
          </a:p>
          <a:p>
            <a:r>
              <a:rPr lang="en-US" sz="1500" dirty="0">
                <a:solidFill>
                  <a:srgbClr val="FF0000"/>
                </a:solidFill>
              </a:rPr>
              <a:t>Showed below</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pic>
        <p:nvPicPr>
          <p:cNvPr id="818" name="Google Shape;818;p118"/>
          <p:cNvPicPr preferRelativeResize="0"/>
          <p:nvPr/>
        </p:nvPicPr>
        <p:blipFill rotWithShape="1">
          <a:blip r:embed="rId3">
            <a:alphaModFix/>
          </a:blip>
          <a:srcRect b="27813"/>
          <a:stretch/>
        </p:blipFill>
        <p:spPr>
          <a:xfrm>
            <a:off x="519150" y="1998850"/>
            <a:ext cx="7674251" cy="3818174"/>
          </a:xfrm>
          <a:prstGeom prst="rect">
            <a:avLst/>
          </a:prstGeom>
          <a:noFill/>
          <a:ln>
            <a:noFill/>
          </a:ln>
        </p:spPr>
      </p:pic>
      <p:sp>
        <p:nvSpPr>
          <p:cNvPr id="819" name="Google Shape;819;p118"/>
          <p:cNvSpPr txBox="1"/>
          <p:nvPr/>
        </p:nvSpPr>
        <p:spPr>
          <a:xfrm>
            <a:off x="409725" y="1406650"/>
            <a:ext cx="2190600" cy="7947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6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Choose the correct breeding or market animal</a:t>
            </a:r>
            <a:endParaRPr sz="1800">
              <a:solidFill>
                <a:srgbClr val="FFFFFF"/>
              </a:solidFill>
              <a:latin typeface="Shadows Into Light Two"/>
              <a:ea typeface="Shadows Into Light Two"/>
              <a:cs typeface="Shadows Into Light Two"/>
              <a:sym typeface="Shadows Into Light Two"/>
            </a:endParaRPr>
          </a:p>
        </p:txBody>
      </p:sp>
      <p:sp>
        <p:nvSpPr>
          <p:cNvPr id="820" name="Google Shape;820;p118"/>
          <p:cNvSpPr txBox="1"/>
          <p:nvPr/>
        </p:nvSpPr>
        <p:spPr>
          <a:xfrm>
            <a:off x="266625" y="6019008"/>
            <a:ext cx="1305000" cy="6543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65000"/>
              </a:lnSpc>
              <a:spcBef>
                <a:spcPts val="0"/>
              </a:spcBef>
              <a:spcAft>
                <a:spcPts val="0"/>
              </a:spcAft>
              <a:buNone/>
            </a:pPr>
            <a:r>
              <a:rPr lang="en" sz="1800">
                <a:solidFill>
                  <a:srgbClr val="FF0000"/>
                </a:solidFill>
                <a:latin typeface="Shadows Into Light Two"/>
                <a:ea typeface="Shadows Into Light Two"/>
                <a:cs typeface="Shadows Into Light Two"/>
                <a:sym typeface="Shadows Into Light Two"/>
              </a:rPr>
              <a:t>Choose an approximate date</a:t>
            </a:r>
            <a:endParaRPr sz="1800">
              <a:solidFill>
                <a:srgbClr val="FF0000"/>
              </a:solidFill>
              <a:latin typeface="Shadows Into Light Two"/>
              <a:ea typeface="Shadows Into Light Two"/>
              <a:cs typeface="Shadows Into Light Two"/>
              <a:sym typeface="Shadows Into Light Two"/>
            </a:endParaRPr>
          </a:p>
        </p:txBody>
      </p:sp>
      <p:sp>
        <p:nvSpPr>
          <p:cNvPr id="821" name="Google Shape;821;p118"/>
          <p:cNvSpPr txBox="1"/>
          <p:nvPr/>
        </p:nvSpPr>
        <p:spPr>
          <a:xfrm>
            <a:off x="2416625" y="2480929"/>
            <a:ext cx="2324100" cy="6543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6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This is the name of the feed store or place you bought item</a:t>
            </a:r>
            <a:endParaRPr sz="1800">
              <a:solidFill>
                <a:srgbClr val="FFFFFF"/>
              </a:solidFill>
              <a:latin typeface="Shadows Into Light Two"/>
              <a:ea typeface="Shadows Into Light Two"/>
              <a:cs typeface="Shadows Into Light Two"/>
              <a:sym typeface="Shadows Into Light Two"/>
            </a:endParaRPr>
          </a:p>
        </p:txBody>
      </p:sp>
      <p:sp>
        <p:nvSpPr>
          <p:cNvPr id="822" name="Google Shape;822;p118"/>
          <p:cNvSpPr txBox="1"/>
          <p:nvPr/>
        </p:nvSpPr>
        <p:spPr>
          <a:xfrm>
            <a:off x="3481350" y="5948800"/>
            <a:ext cx="1956000" cy="7947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6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Choose the correct type of expense, feed, med, etc.</a:t>
            </a:r>
            <a:endParaRPr sz="1800">
              <a:solidFill>
                <a:srgbClr val="FFFFFF"/>
              </a:solidFill>
              <a:latin typeface="Shadows Into Light Two"/>
              <a:ea typeface="Shadows Into Light Two"/>
              <a:cs typeface="Shadows Into Light Two"/>
              <a:sym typeface="Shadows Into Light Two"/>
            </a:endParaRPr>
          </a:p>
        </p:txBody>
      </p:sp>
      <p:sp>
        <p:nvSpPr>
          <p:cNvPr id="823" name="Google Shape;823;p118"/>
          <p:cNvSpPr txBox="1"/>
          <p:nvPr/>
        </p:nvSpPr>
        <p:spPr>
          <a:xfrm>
            <a:off x="7407950" y="2755458"/>
            <a:ext cx="1686000" cy="5604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6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Total amount of expense</a:t>
            </a:r>
            <a:endParaRPr sz="1800">
              <a:solidFill>
                <a:srgbClr val="FFFFFF"/>
              </a:solidFill>
              <a:latin typeface="Shadows Into Light Two"/>
              <a:ea typeface="Shadows Into Light Two"/>
              <a:cs typeface="Shadows Into Light Two"/>
              <a:sym typeface="Shadows Into Light Two"/>
            </a:endParaRPr>
          </a:p>
        </p:txBody>
      </p:sp>
      <p:sp>
        <p:nvSpPr>
          <p:cNvPr id="824" name="Google Shape;824;p118"/>
          <p:cNvSpPr txBox="1"/>
          <p:nvPr/>
        </p:nvSpPr>
        <p:spPr>
          <a:xfrm>
            <a:off x="7077075" y="4698325"/>
            <a:ext cx="2016900" cy="21093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This is the amount purchased, </a:t>
            </a:r>
            <a:endParaRPr sz="1800">
              <a:solidFill>
                <a:srgbClr val="FFFFFF"/>
              </a:solidFill>
              <a:latin typeface="Shadows Into Light Two"/>
              <a:ea typeface="Shadows Into Light Two"/>
              <a:cs typeface="Shadows Into Light Two"/>
              <a:sym typeface="Shadows Into Light Two"/>
            </a:endParaRPr>
          </a:p>
          <a:p>
            <a:pPr marL="0" lvl="0" indent="0" algn="l" rtl="0">
              <a:lnSpc>
                <a:spcPct val="7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1 bag of shavings,</a:t>
            </a:r>
            <a:endParaRPr sz="1800">
              <a:solidFill>
                <a:srgbClr val="FFFFFF"/>
              </a:solidFill>
              <a:latin typeface="Shadows Into Light Two"/>
              <a:ea typeface="Shadows Into Light Two"/>
              <a:cs typeface="Shadows Into Light Two"/>
              <a:sym typeface="Shadows Into Light Two"/>
            </a:endParaRPr>
          </a:p>
          <a:p>
            <a:pPr marL="0" lvl="0" indent="0" algn="l" rtl="0">
              <a:lnSpc>
                <a:spcPct val="7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50lb. Of feed, </a:t>
            </a:r>
            <a:endParaRPr sz="1800">
              <a:solidFill>
                <a:srgbClr val="FFFFFF"/>
              </a:solidFill>
              <a:latin typeface="Shadows Into Light Two"/>
              <a:ea typeface="Shadows Into Light Two"/>
              <a:cs typeface="Shadows Into Light Two"/>
              <a:sym typeface="Shadows Into Light Two"/>
            </a:endParaRPr>
          </a:p>
          <a:p>
            <a:pPr marL="0" lvl="0" indent="0" algn="l" rtl="0">
              <a:lnSpc>
                <a:spcPct val="7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1 head for purchase of animal, </a:t>
            </a:r>
            <a:endParaRPr sz="1800">
              <a:solidFill>
                <a:srgbClr val="FFFFFF"/>
              </a:solidFill>
              <a:latin typeface="Shadows Into Light Two"/>
              <a:ea typeface="Shadows Into Light Two"/>
              <a:cs typeface="Shadows Into Light Two"/>
              <a:sym typeface="Shadows Into Light Two"/>
            </a:endParaRPr>
          </a:p>
          <a:p>
            <a:pPr marL="0" lvl="0" indent="0" algn="l" rtl="0">
              <a:lnSpc>
                <a:spcPct val="7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1 truckload of shavings, </a:t>
            </a:r>
            <a:endParaRPr sz="1800">
              <a:solidFill>
                <a:srgbClr val="FFFFFF"/>
              </a:solidFill>
              <a:latin typeface="Shadows Into Light Two"/>
              <a:ea typeface="Shadows Into Light Two"/>
              <a:cs typeface="Shadows Into Light Two"/>
              <a:sym typeface="Shadows Into Light Two"/>
            </a:endParaRPr>
          </a:p>
          <a:p>
            <a:pPr marL="0" lvl="0" indent="0" algn="l" rtl="0">
              <a:lnSpc>
                <a:spcPct val="75000"/>
              </a:lnSpc>
              <a:spcBef>
                <a:spcPts val="0"/>
              </a:spcBef>
              <a:spcAft>
                <a:spcPts val="0"/>
              </a:spcAft>
              <a:buNone/>
            </a:pPr>
            <a:r>
              <a:rPr lang="en" sz="1800">
                <a:solidFill>
                  <a:srgbClr val="FFFFFF"/>
                </a:solidFill>
                <a:latin typeface="Shadows Into Light Two"/>
                <a:ea typeface="Shadows Into Light Two"/>
                <a:cs typeface="Shadows Into Light Two"/>
                <a:sym typeface="Shadows Into Light Two"/>
              </a:rPr>
              <a:t>1 cc of meds etc.</a:t>
            </a:r>
            <a:endParaRPr sz="1800">
              <a:solidFill>
                <a:srgbClr val="FFFFFF"/>
              </a:solidFill>
              <a:latin typeface="Shadows Into Light Two"/>
              <a:ea typeface="Shadows Into Light Two"/>
              <a:cs typeface="Shadows Into Light Two"/>
              <a:sym typeface="Shadows Into Light Two"/>
            </a:endParaRPr>
          </a:p>
          <a:p>
            <a:pPr marL="0" lvl="0" indent="0" algn="l" rtl="0">
              <a:lnSpc>
                <a:spcPct val="75000"/>
              </a:lnSpc>
              <a:spcBef>
                <a:spcPts val="0"/>
              </a:spcBef>
              <a:spcAft>
                <a:spcPts val="0"/>
              </a:spcAft>
              <a:buNone/>
            </a:pPr>
            <a:endParaRPr sz="1200">
              <a:solidFill>
                <a:srgbClr val="FFFFFF"/>
              </a:solidFill>
              <a:latin typeface="Shadows Into Light Two"/>
              <a:ea typeface="Shadows Into Light Two"/>
              <a:cs typeface="Shadows Into Light Two"/>
              <a:sym typeface="Shadows Into Light Two"/>
            </a:endParaRPr>
          </a:p>
        </p:txBody>
      </p:sp>
      <p:cxnSp>
        <p:nvCxnSpPr>
          <p:cNvPr id="825" name="Google Shape;825;p118"/>
          <p:cNvCxnSpPr>
            <a:stCxn id="824" idx="0"/>
          </p:cNvCxnSpPr>
          <p:nvPr/>
        </p:nvCxnSpPr>
        <p:spPr>
          <a:xfrm rot="10800000">
            <a:off x="6992625" y="4457725"/>
            <a:ext cx="1092900" cy="240600"/>
          </a:xfrm>
          <a:prstGeom prst="straightConnector1">
            <a:avLst/>
          </a:prstGeom>
          <a:noFill/>
          <a:ln w="38100" cap="flat" cmpd="sng">
            <a:solidFill>
              <a:srgbClr val="FF0000"/>
            </a:solidFill>
            <a:prstDash val="solid"/>
            <a:round/>
            <a:headEnd type="none" w="med" len="med"/>
            <a:tailEnd type="triangle" w="med" len="med"/>
          </a:ln>
        </p:spPr>
      </p:cxnSp>
      <p:cxnSp>
        <p:nvCxnSpPr>
          <p:cNvPr id="826" name="Google Shape;826;p118"/>
          <p:cNvCxnSpPr>
            <a:stCxn id="823" idx="2"/>
          </p:cNvCxnSpPr>
          <p:nvPr/>
        </p:nvCxnSpPr>
        <p:spPr>
          <a:xfrm flipH="1">
            <a:off x="6355850" y="3315858"/>
            <a:ext cx="1895100" cy="492900"/>
          </a:xfrm>
          <a:prstGeom prst="straightConnector1">
            <a:avLst/>
          </a:prstGeom>
          <a:noFill/>
          <a:ln w="38100" cap="flat" cmpd="sng">
            <a:solidFill>
              <a:srgbClr val="FF0000"/>
            </a:solidFill>
            <a:prstDash val="solid"/>
            <a:round/>
            <a:headEnd type="none" w="med" len="med"/>
            <a:tailEnd type="triangle" w="med" len="med"/>
          </a:ln>
        </p:spPr>
      </p:cxnSp>
      <p:cxnSp>
        <p:nvCxnSpPr>
          <p:cNvPr id="827" name="Google Shape;827;p118"/>
          <p:cNvCxnSpPr>
            <a:stCxn id="821" idx="2"/>
          </p:cNvCxnSpPr>
          <p:nvPr/>
        </p:nvCxnSpPr>
        <p:spPr>
          <a:xfrm flipH="1">
            <a:off x="2412575" y="3135229"/>
            <a:ext cx="1166100" cy="673500"/>
          </a:xfrm>
          <a:prstGeom prst="straightConnector1">
            <a:avLst/>
          </a:prstGeom>
          <a:noFill/>
          <a:ln w="38100" cap="flat" cmpd="sng">
            <a:solidFill>
              <a:srgbClr val="FF0000"/>
            </a:solidFill>
            <a:prstDash val="solid"/>
            <a:round/>
            <a:headEnd type="none" w="med" len="med"/>
            <a:tailEnd type="triangle" w="med" len="med"/>
          </a:ln>
        </p:spPr>
      </p:cxnSp>
      <p:cxnSp>
        <p:nvCxnSpPr>
          <p:cNvPr id="828" name="Google Shape;828;p118"/>
          <p:cNvCxnSpPr>
            <a:stCxn id="822" idx="0"/>
          </p:cNvCxnSpPr>
          <p:nvPr/>
        </p:nvCxnSpPr>
        <p:spPr>
          <a:xfrm rot="10800000">
            <a:off x="4359750" y="4286200"/>
            <a:ext cx="99600" cy="1662600"/>
          </a:xfrm>
          <a:prstGeom prst="straightConnector1">
            <a:avLst/>
          </a:prstGeom>
          <a:noFill/>
          <a:ln w="38100" cap="flat" cmpd="sng">
            <a:solidFill>
              <a:srgbClr val="FF0000"/>
            </a:solidFill>
            <a:prstDash val="solid"/>
            <a:round/>
            <a:headEnd type="none" w="med" len="med"/>
            <a:tailEnd type="triangle" w="med" len="med"/>
          </a:ln>
        </p:spPr>
      </p:cxnSp>
      <p:cxnSp>
        <p:nvCxnSpPr>
          <p:cNvPr id="829" name="Google Shape;829;p118"/>
          <p:cNvCxnSpPr>
            <a:stCxn id="820" idx="0"/>
          </p:cNvCxnSpPr>
          <p:nvPr/>
        </p:nvCxnSpPr>
        <p:spPr>
          <a:xfrm rot="10800000" flipH="1">
            <a:off x="919125" y="4972008"/>
            <a:ext cx="36000" cy="1047000"/>
          </a:xfrm>
          <a:prstGeom prst="straightConnector1">
            <a:avLst/>
          </a:prstGeom>
          <a:noFill/>
          <a:ln w="38100" cap="flat" cmpd="sng">
            <a:solidFill>
              <a:srgbClr val="FF0000"/>
            </a:solidFill>
            <a:prstDash val="solid"/>
            <a:round/>
            <a:headEnd type="none" w="med" len="med"/>
            <a:tailEnd type="triangle" w="med" len="med"/>
          </a:ln>
        </p:spPr>
      </p:cxnSp>
      <p:cxnSp>
        <p:nvCxnSpPr>
          <p:cNvPr id="830" name="Google Shape;830;p118"/>
          <p:cNvCxnSpPr>
            <a:stCxn id="819" idx="2"/>
          </p:cNvCxnSpPr>
          <p:nvPr/>
        </p:nvCxnSpPr>
        <p:spPr>
          <a:xfrm flipH="1">
            <a:off x="1432725" y="2201350"/>
            <a:ext cx="72300" cy="554100"/>
          </a:xfrm>
          <a:prstGeom prst="straightConnector1">
            <a:avLst/>
          </a:prstGeom>
          <a:noFill/>
          <a:ln w="38100" cap="flat" cmpd="sng">
            <a:solidFill>
              <a:srgbClr val="FF0000"/>
            </a:solidFill>
            <a:prstDash val="solid"/>
            <a:round/>
            <a:headEnd type="none" w="med" len="med"/>
            <a:tailEnd type="triangle" w="med" len="med"/>
          </a:ln>
        </p:spPr>
      </p:cxnSp>
      <p:sp>
        <p:nvSpPr>
          <p:cNvPr id="831" name="Google Shape;831;p118"/>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Entering a Cash Expense</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19"/>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Cash Expenses for Market Animals</a:t>
            </a:r>
            <a:endParaRPr/>
          </a:p>
        </p:txBody>
      </p:sp>
      <p:sp>
        <p:nvSpPr>
          <p:cNvPr id="837" name="Google Shape;837;p119"/>
          <p:cNvSpPr txBox="1">
            <a:spLocks noGrp="1"/>
          </p:cNvSpPr>
          <p:nvPr>
            <p:ph type="body" idx="4294967295"/>
          </p:nvPr>
        </p:nvSpPr>
        <p:spPr>
          <a:xfrm>
            <a:off x="977175" y="1853300"/>
            <a:ext cx="3594900" cy="4466700"/>
          </a:xfrm>
          <a:prstGeom prst="rect">
            <a:avLst/>
          </a:prstGeom>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SzPts val="2800"/>
              <a:buChar char="●"/>
            </a:pPr>
            <a:r>
              <a:rPr lang="en"/>
              <a:t>Inventory purchased for resale(required)</a:t>
            </a:r>
            <a:endParaRPr/>
          </a:p>
          <a:p>
            <a:pPr marL="457200" lvl="0" indent="-406400" algn="l" rtl="0">
              <a:lnSpc>
                <a:spcPct val="100000"/>
              </a:lnSpc>
              <a:spcBef>
                <a:spcPts val="0"/>
              </a:spcBef>
              <a:spcAft>
                <a:spcPts val="0"/>
              </a:spcAft>
              <a:buSzPts val="2800"/>
              <a:buChar char="●"/>
            </a:pPr>
            <a:r>
              <a:rPr lang="en"/>
              <a:t>Rent</a:t>
            </a:r>
            <a:endParaRPr/>
          </a:p>
          <a:p>
            <a:pPr marL="457200" lvl="0" indent="-406400" algn="l" rtl="0">
              <a:lnSpc>
                <a:spcPct val="100000"/>
              </a:lnSpc>
              <a:spcBef>
                <a:spcPts val="0"/>
              </a:spcBef>
              <a:spcAft>
                <a:spcPts val="0"/>
              </a:spcAft>
              <a:buSzPts val="2800"/>
              <a:buChar char="●"/>
            </a:pPr>
            <a:r>
              <a:rPr lang="en"/>
              <a:t>Feed, hay, supplements</a:t>
            </a:r>
            <a:endParaRPr/>
          </a:p>
          <a:p>
            <a:pPr marL="457200" lvl="0" indent="-406400" algn="l" rtl="0">
              <a:lnSpc>
                <a:spcPct val="100000"/>
              </a:lnSpc>
              <a:spcBef>
                <a:spcPts val="0"/>
              </a:spcBef>
              <a:spcAft>
                <a:spcPts val="0"/>
              </a:spcAft>
              <a:buSzPts val="2800"/>
              <a:buChar char="●"/>
            </a:pPr>
            <a:r>
              <a:rPr lang="en"/>
              <a:t>Bedding</a:t>
            </a:r>
            <a:endParaRPr/>
          </a:p>
          <a:p>
            <a:pPr marL="457200" lvl="0" indent="-406400" algn="l" rtl="0">
              <a:lnSpc>
                <a:spcPct val="100000"/>
              </a:lnSpc>
              <a:spcBef>
                <a:spcPts val="0"/>
              </a:spcBef>
              <a:spcAft>
                <a:spcPts val="0"/>
              </a:spcAft>
              <a:buSzPts val="2800"/>
              <a:buChar char="●"/>
            </a:pPr>
            <a:r>
              <a:rPr lang="en"/>
              <a:t>Vet expenses, medicine, de-wormers</a:t>
            </a:r>
            <a:endParaRPr/>
          </a:p>
          <a:p>
            <a:pPr marL="457200" lvl="0" indent="-406400" algn="l" rtl="0">
              <a:lnSpc>
                <a:spcPct val="100000"/>
              </a:lnSpc>
              <a:spcBef>
                <a:spcPts val="0"/>
              </a:spcBef>
              <a:spcAft>
                <a:spcPts val="0"/>
              </a:spcAft>
              <a:buSzPts val="2800"/>
              <a:buChar char="●"/>
            </a:pPr>
            <a:r>
              <a:rPr lang="en"/>
              <a:t>Hoof trimming</a:t>
            </a:r>
            <a:endParaRPr/>
          </a:p>
          <a:p>
            <a:pPr marL="0" lvl="0" indent="0" algn="l" rtl="0">
              <a:lnSpc>
                <a:spcPct val="100000"/>
              </a:lnSpc>
              <a:spcBef>
                <a:spcPts val="0"/>
              </a:spcBef>
              <a:spcAft>
                <a:spcPts val="0"/>
              </a:spcAft>
              <a:buNone/>
            </a:pPr>
            <a:endParaRPr/>
          </a:p>
        </p:txBody>
      </p:sp>
      <p:sp>
        <p:nvSpPr>
          <p:cNvPr id="838" name="Google Shape;838;p119"/>
          <p:cNvSpPr txBox="1">
            <a:spLocks noGrp="1"/>
          </p:cNvSpPr>
          <p:nvPr>
            <p:ph type="body" idx="4294967295"/>
          </p:nvPr>
        </p:nvSpPr>
        <p:spPr>
          <a:xfrm>
            <a:off x="4572009" y="1853300"/>
            <a:ext cx="4074900" cy="2744400"/>
          </a:xfrm>
          <a:prstGeom prst="rect">
            <a:avLst/>
          </a:prstGeom>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SzPts val="2800"/>
              <a:buChar char="●"/>
            </a:pPr>
            <a:r>
              <a:rPr lang="en"/>
              <a:t>Validation expenses</a:t>
            </a:r>
            <a:endParaRPr/>
          </a:p>
          <a:p>
            <a:pPr marL="457200" lvl="0" indent="-406400" algn="l" rtl="0">
              <a:lnSpc>
                <a:spcPct val="100000"/>
              </a:lnSpc>
              <a:spcBef>
                <a:spcPts val="0"/>
              </a:spcBef>
              <a:spcAft>
                <a:spcPts val="0"/>
              </a:spcAft>
              <a:buSzPts val="2800"/>
              <a:buChar char="●"/>
            </a:pPr>
            <a:r>
              <a:rPr lang="en"/>
              <a:t>Show Entries</a:t>
            </a:r>
            <a:endParaRPr/>
          </a:p>
          <a:p>
            <a:pPr marL="457200" lvl="0" indent="-406400" algn="l" rtl="0">
              <a:lnSpc>
                <a:spcPct val="100000"/>
              </a:lnSpc>
              <a:spcBef>
                <a:spcPts val="0"/>
              </a:spcBef>
              <a:spcAft>
                <a:spcPts val="0"/>
              </a:spcAft>
              <a:buSzPts val="2800"/>
              <a:buChar char="●"/>
            </a:pPr>
            <a:r>
              <a:rPr lang="en"/>
              <a:t>Show supplies</a:t>
            </a:r>
            <a:endParaRPr/>
          </a:p>
          <a:p>
            <a:pPr marL="457200" lvl="0" indent="-406400" algn="l" rtl="0">
              <a:lnSpc>
                <a:spcPct val="100000"/>
              </a:lnSpc>
              <a:spcBef>
                <a:spcPts val="0"/>
              </a:spcBef>
              <a:spcAft>
                <a:spcPts val="0"/>
              </a:spcAft>
              <a:buSzPts val="2800"/>
              <a:buChar char="●"/>
            </a:pPr>
            <a:r>
              <a:rPr lang="en"/>
              <a:t>Fees for clipping and/or fitting</a:t>
            </a:r>
            <a:endParaRPr/>
          </a:p>
          <a:p>
            <a:pPr marL="457200" lvl="0" indent="-406400" algn="l" rtl="0">
              <a:lnSpc>
                <a:spcPct val="100000"/>
              </a:lnSpc>
              <a:spcBef>
                <a:spcPts val="0"/>
              </a:spcBef>
              <a:spcAft>
                <a:spcPts val="0"/>
              </a:spcAft>
              <a:buSzPts val="2800"/>
              <a:buChar char="●"/>
            </a:pPr>
            <a:r>
              <a:rPr lang="en"/>
              <a:t>Commission if applicable</a:t>
            </a:r>
            <a:endParaRPr/>
          </a:p>
          <a:p>
            <a:pPr marL="457200" lvl="0" indent="-406400" algn="l" rtl="0">
              <a:lnSpc>
                <a:spcPct val="100000"/>
              </a:lnSpc>
              <a:spcBef>
                <a:spcPts val="0"/>
              </a:spcBef>
              <a:spcAft>
                <a:spcPts val="0"/>
              </a:spcAft>
              <a:buSzPts val="2800"/>
              <a:buChar char="●"/>
            </a:pPr>
            <a:r>
              <a:rPr lang="en"/>
              <a:t>Income from sale(s) if applicable</a:t>
            </a:r>
            <a:endParaRPr/>
          </a:p>
          <a:p>
            <a:pPr marL="457200" lvl="0" indent="-406400" algn="l" rtl="0">
              <a:lnSpc>
                <a:spcPct val="100000"/>
              </a:lnSpc>
              <a:spcBef>
                <a:spcPts val="0"/>
              </a:spcBef>
              <a:spcAft>
                <a:spcPts val="0"/>
              </a:spcAft>
              <a:buSzPts val="2800"/>
              <a:buChar char="●"/>
            </a:pPr>
            <a:r>
              <a:rPr lang="en"/>
              <a:t>Purchased equipment if applicable</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20"/>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600"/>
              <a:t>Cash Expenses for Breeding Animals</a:t>
            </a:r>
            <a:endParaRPr sz="4600"/>
          </a:p>
        </p:txBody>
      </p:sp>
      <p:sp>
        <p:nvSpPr>
          <p:cNvPr id="844" name="Google Shape;844;p120"/>
          <p:cNvSpPr txBox="1">
            <a:spLocks noGrp="1"/>
          </p:cNvSpPr>
          <p:nvPr>
            <p:ph type="body" idx="4294967295"/>
          </p:nvPr>
        </p:nvSpPr>
        <p:spPr>
          <a:xfrm>
            <a:off x="977175" y="2081900"/>
            <a:ext cx="7494600" cy="41172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Purchase price for mature animals as capital (non-current) inventory/gifted/bartered. (developing breeding animals should be listed as inventory for resale)</a:t>
            </a:r>
            <a:endParaRPr sz="2400"/>
          </a:p>
          <a:p>
            <a:pPr marL="457200" lvl="0" indent="-381000" algn="l" rtl="0">
              <a:lnSpc>
                <a:spcPct val="100000"/>
              </a:lnSpc>
              <a:spcBef>
                <a:spcPts val="0"/>
              </a:spcBef>
              <a:spcAft>
                <a:spcPts val="0"/>
              </a:spcAft>
              <a:buSzPts val="2400"/>
              <a:buChar char="●"/>
            </a:pPr>
            <a:r>
              <a:rPr lang="en" sz="2400"/>
              <a:t>Rent</a:t>
            </a:r>
            <a:endParaRPr sz="2400"/>
          </a:p>
          <a:p>
            <a:pPr marL="457200" lvl="0" indent="-381000" algn="l" rtl="0">
              <a:lnSpc>
                <a:spcPct val="100000"/>
              </a:lnSpc>
              <a:spcBef>
                <a:spcPts val="0"/>
              </a:spcBef>
              <a:spcAft>
                <a:spcPts val="0"/>
              </a:spcAft>
              <a:buSzPts val="2400"/>
              <a:buChar char="●"/>
            </a:pPr>
            <a:r>
              <a:rPr lang="en" sz="2400"/>
              <a:t>Feed, hay, supplements</a:t>
            </a:r>
            <a:endParaRPr sz="2400"/>
          </a:p>
          <a:p>
            <a:pPr marL="457200" lvl="0" indent="-381000" algn="l" rtl="0">
              <a:lnSpc>
                <a:spcPct val="100000"/>
              </a:lnSpc>
              <a:spcBef>
                <a:spcPts val="0"/>
              </a:spcBef>
              <a:spcAft>
                <a:spcPts val="0"/>
              </a:spcAft>
              <a:buSzPts val="2400"/>
              <a:buChar char="●"/>
            </a:pPr>
            <a:r>
              <a:rPr lang="en" sz="2400"/>
              <a:t>Bedding</a:t>
            </a:r>
            <a:endParaRPr sz="2400"/>
          </a:p>
          <a:p>
            <a:pPr marL="457200" lvl="0" indent="-381000" algn="l" rtl="0">
              <a:lnSpc>
                <a:spcPct val="100000"/>
              </a:lnSpc>
              <a:spcBef>
                <a:spcPts val="0"/>
              </a:spcBef>
              <a:spcAft>
                <a:spcPts val="0"/>
              </a:spcAft>
              <a:buSzPts val="2400"/>
              <a:buChar char="●"/>
            </a:pPr>
            <a:r>
              <a:rPr lang="en" sz="2400"/>
              <a:t>Vet expenses, medicines, wormer</a:t>
            </a:r>
            <a:endParaRPr sz="2400"/>
          </a:p>
          <a:p>
            <a:pPr marL="457200" lvl="0" indent="-381000" algn="l" rtl="0">
              <a:lnSpc>
                <a:spcPct val="100000"/>
              </a:lnSpc>
              <a:spcBef>
                <a:spcPts val="0"/>
              </a:spcBef>
              <a:spcAft>
                <a:spcPts val="0"/>
              </a:spcAft>
              <a:buSzPts val="2400"/>
              <a:buChar char="●"/>
            </a:pPr>
            <a:r>
              <a:rPr lang="en" sz="2400"/>
              <a:t>Hoof trimming</a:t>
            </a:r>
            <a:endParaRPr sz="2400"/>
          </a:p>
          <a:p>
            <a:pPr marL="457200" lvl="0" indent="-381000" algn="l" rtl="0">
              <a:lnSpc>
                <a:spcPct val="100000"/>
              </a:lnSpc>
              <a:spcBef>
                <a:spcPts val="0"/>
              </a:spcBef>
              <a:spcAft>
                <a:spcPts val="0"/>
              </a:spcAft>
              <a:buSzPts val="2400"/>
              <a:buChar char="●"/>
            </a:pPr>
            <a:r>
              <a:rPr lang="en" sz="2400"/>
              <a:t>Validation expenses</a:t>
            </a:r>
            <a:endParaRPr sz="2400"/>
          </a:p>
          <a:p>
            <a:pPr marL="0" lvl="0" indent="0" algn="l" rtl="0">
              <a:lnSpc>
                <a:spcPct val="100000"/>
              </a:lnSpc>
              <a:spcBef>
                <a:spcPts val="0"/>
              </a:spcBef>
              <a:spcAft>
                <a:spcPts val="0"/>
              </a:spcAft>
              <a:buNone/>
            </a:pPr>
            <a:endParaRPr sz="2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21"/>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600"/>
              <a:t>Cash Expenses for Breeding Animals</a:t>
            </a:r>
            <a:endParaRPr sz="4600"/>
          </a:p>
        </p:txBody>
      </p:sp>
      <p:sp>
        <p:nvSpPr>
          <p:cNvPr id="850" name="Google Shape;850;p121"/>
          <p:cNvSpPr txBox="1">
            <a:spLocks noGrp="1"/>
          </p:cNvSpPr>
          <p:nvPr>
            <p:ph type="body" idx="4294967295"/>
          </p:nvPr>
        </p:nvSpPr>
        <p:spPr>
          <a:xfrm>
            <a:off x="869500" y="2081900"/>
            <a:ext cx="7731900" cy="42732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Show entries applicable</a:t>
            </a:r>
            <a:endParaRPr sz="2400"/>
          </a:p>
          <a:p>
            <a:pPr marL="457200" lvl="0" indent="-381000" algn="l" rtl="0">
              <a:lnSpc>
                <a:spcPct val="100000"/>
              </a:lnSpc>
              <a:spcBef>
                <a:spcPts val="0"/>
              </a:spcBef>
              <a:spcAft>
                <a:spcPts val="0"/>
              </a:spcAft>
              <a:buSzPts val="2400"/>
              <a:buChar char="●"/>
            </a:pPr>
            <a:r>
              <a:rPr lang="en" sz="2400"/>
              <a:t>Show supplies</a:t>
            </a:r>
            <a:endParaRPr sz="2400"/>
          </a:p>
          <a:p>
            <a:pPr marL="457200" lvl="0" indent="-381000" algn="l" rtl="0">
              <a:lnSpc>
                <a:spcPct val="100000"/>
              </a:lnSpc>
              <a:spcBef>
                <a:spcPts val="0"/>
              </a:spcBef>
              <a:spcAft>
                <a:spcPts val="0"/>
              </a:spcAft>
              <a:buSzPts val="2400"/>
              <a:buChar char="●"/>
            </a:pPr>
            <a:r>
              <a:rPr lang="en" sz="2400"/>
              <a:t>Fees for clipping and/or fitting</a:t>
            </a:r>
            <a:endParaRPr sz="2400"/>
          </a:p>
          <a:p>
            <a:pPr marL="457200" lvl="0" indent="-381000" algn="l" rtl="0">
              <a:lnSpc>
                <a:spcPct val="100000"/>
              </a:lnSpc>
              <a:spcBef>
                <a:spcPts val="0"/>
              </a:spcBef>
              <a:spcAft>
                <a:spcPts val="0"/>
              </a:spcAft>
              <a:buSzPts val="2400"/>
              <a:buChar char="●"/>
            </a:pPr>
            <a:r>
              <a:rPr lang="en" sz="2400"/>
              <a:t>Prize money</a:t>
            </a:r>
            <a:endParaRPr sz="2400"/>
          </a:p>
          <a:p>
            <a:pPr marL="457200" lvl="0" indent="-381000" algn="l" rtl="0">
              <a:lnSpc>
                <a:spcPct val="100000"/>
              </a:lnSpc>
              <a:spcBef>
                <a:spcPts val="0"/>
              </a:spcBef>
              <a:spcAft>
                <a:spcPts val="0"/>
              </a:spcAft>
              <a:buSzPts val="2400"/>
              <a:buChar char="●"/>
            </a:pPr>
            <a:r>
              <a:rPr lang="en" sz="2400"/>
              <a:t>Income from sale(s) if applicable</a:t>
            </a:r>
            <a:endParaRPr sz="2400"/>
          </a:p>
          <a:p>
            <a:pPr marL="457200" lvl="0" indent="-381000" algn="l" rtl="0">
              <a:lnSpc>
                <a:spcPct val="100000"/>
              </a:lnSpc>
              <a:spcBef>
                <a:spcPts val="0"/>
              </a:spcBef>
              <a:spcAft>
                <a:spcPts val="0"/>
              </a:spcAft>
              <a:buSzPts val="2400"/>
              <a:buChar char="●"/>
            </a:pPr>
            <a:r>
              <a:rPr lang="en" sz="2400"/>
              <a:t>Commission or sale expense if</a:t>
            </a:r>
            <a:endParaRPr sz="2400"/>
          </a:p>
          <a:p>
            <a:pPr marL="457200" lvl="0" indent="-381000" algn="l" rtl="0">
              <a:lnSpc>
                <a:spcPct val="100000"/>
              </a:lnSpc>
              <a:spcBef>
                <a:spcPts val="0"/>
              </a:spcBef>
              <a:spcAft>
                <a:spcPts val="0"/>
              </a:spcAft>
              <a:buSzPts val="2400"/>
              <a:buChar char="●"/>
            </a:pPr>
            <a:r>
              <a:rPr lang="en" sz="2400"/>
              <a:t>applicable</a:t>
            </a:r>
            <a:endParaRPr sz="2400"/>
          </a:p>
          <a:p>
            <a:pPr marL="457200" lvl="0" indent="-381000" algn="l" rtl="0">
              <a:lnSpc>
                <a:spcPct val="100000"/>
              </a:lnSpc>
              <a:spcBef>
                <a:spcPts val="0"/>
              </a:spcBef>
              <a:spcAft>
                <a:spcPts val="0"/>
              </a:spcAft>
              <a:buSzPts val="2400"/>
              <a:buChar char="●"/>
            </a:pPr>
            <a:r>
              <a:rPr lang="en" sz="2400"/>
              <a:t>Equipment purchased if applicable</a:t>
            </a:r>
            <a:endParaRPr sz="2400"/>
          </a:p>
          <a:p>
            <a:pPr marL="457200" lvl="0" indent="-381000" algn="l" rtl="0">
              <a:lnSpc>
                <a:spcPct val="100000"/>
              </a:lnSpc>
              <a:spcBef>
                <a:spcPts val="0"/>
              </a:spcBef>
              <a:spcAft>
                <a:spcPts val="0"/>
              </a:spcAft>
              <a:buSzPts val="2400"/>
              <a:buChar char="●"/>
            </a:pPr>
            <a:r>
              <a:rPr lang="en" sz="2400"/>
              <a:t>Breeding fees, supplies if applicable</a:t>
            </a:r>
            <a:endParaRPr sz="2400"/>
          </a:p>
          <a:p>
            <a:pPr marL="0" lvl="0" indent="0" algn="l" rtl="0">
              <a:lnSpc>
                <a:spcPct val="100000"/>
              </a:lnSpc>
              <a:spcBef>
                <a:spcPts val="0"/>
              </a:spcBef>
              <a:spcAft>
                <a:spcPts val="0"/>
              </a:spcAft>
              <a:buNone/>
            </a:pPr>
            <a:endParaRPr sz="24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22"/>
          <p:cNvSpPr txBox="1">
            <a:spLocks noGrp="1"/>
          </p:cNvSpPr>
          <p:nvPr>
            <p:ph type="title"/>
          </p:nvPr>
        </p:nvSpPr>
        <p:spPr>
          <a:xfrm>
            <a:off x="60950" y="391175"/>
            <a:ext cx="9033000" cy="99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Pen Rent/Pasture/Shop Fees </a:t>
            </a:r>
            <a:endParaRPr sz="3600"/>
          </a:p>
          <a:p>
            <a:pPr marL="0" lvl="0" indent="0" algn="l" rtl="0">
              <a:spcBef>
                <a:spcPts val="0"/>
              </a:spcBef>
              <a:spcAft>
                <a:spcPts val="0"/>
              </a:spcAft>
              <a:buNone/>
            </a:pPr>
            <a:r>
              <a:rPr lang="en" sz="1500"/>
              <a:t>(SUGGESTED rates reflect those in the AET system)</a:t>
            </a:r>
            <a:endParaRPr sz="1500"/>
          </a:p>
        </p:txBody>
      </p:sp>
      <p:graphicFrame>
        <p:nvGraphicFramePr>
          <p:cNvPr id="856" name="Google Shape;856;p122"/>
          <p:cNvGraphicFramePr/>
          <p:nvPr/>
        </p:nvGraphicFramePr>
        <p:xfrm>
          <a:off x="582775" y="2016300"/>
          <a:ext cx="3000000" cy="3000000"/>
        </p:xfrm>
        <a:graphic>
          <a:graphicData uri="http://schemas.openxmlformats.org/drawingml/2006/table">
            <a:tbl>
              <a:tblPr>
                <a:noFill/>
                <a:tableStyleId>{39DFA4D0-FA2F-4189-B3AF-D9B0531FE3F1}</a:tableStyleId>
              </a:tblPr>
              <a:tblGrid>
                <a:gridCol w="4200550">
                  <a:extLst>
                    <a:ext uri="{9D8B030D-6E8A-4147-A177-3AD203B41FA5}">
                      <a16:colId xmlns:a16="http://schemas.microsoft.com/office/drawing/2014/main" val="20000"/>
                    </a:ext>
                  </a:extLst>
                </a:gridCol>
                <a:gridCol w="4200550">
                  <a:extLst>
                    <a:ext uri="{9D8B030D-6E8A-4147-A177-3AD203B41FA5}">
                      <a16:colId xmlns:a16="http://schemas.microsoft.com/office/drawing/2014/main" val="20001"/>
                    </a:ext>
                  </a:extLst>
                </a:gridCol>
              </a:tblGrid>
              <a:tr h="508000">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Pen of Fryer Rabbits (3-12 head)</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$10/feeding period 1-time entry</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08000">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Breeding Trio of Rabbits with kits</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$20/year, 1-time entry </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08000">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Breeding Rabbits more than 20</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$30/year, 1-time entry</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8000">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Pen of broilers/turkeys/capons/roasters</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$10/feeding period, 1-time entry</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08000">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Breeding Poultry less than 20 </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$10/year, 1-time entry </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8000">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Breeding Poultry more than 20</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$20/year, 1-time entry</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08000">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Market Swine/Lamb/Goat/Market cattle</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$20/feeding period, 1-time entry</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08000">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Equine </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hadows Into Light Two"/>
                          <a:ea typeface="Shadows Into Light Two"/>
                          <a:cs typeface="Shadows Into Light Two"/>
                          <a:sym typeface="Shadows Into Light Two"/>
                        </a:rPr>
                        <a:t>$30/hd, 1-time entry </a:t>
                      </a:r>
                      <a:endParaRPr sz="1900">
                        <a:latin typeface="Shadows Into Light Two"/>
                        <a:ea typeface="Shadows Into Light Two"/>
                        <a:cs typeface="Shadows Into Light Two"/>
                        <a:sym typeface="Shadows Into Light Two"/>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23"/>
          <p:cNvSpPr txBox="1">
            <a:spLocks noGrp="1"/>
          </p:cNvSpPr>
          <p:nvPr>
            <p:ph type="title"/>
          </p:nvPr>
        </p:nvSpPr>
        <p:spPr>
          <a:xfrm>
            <a:off x="60950" y="379650"/>
            <a:ext cx="9033000" cy="99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Pen Rent/Pasture/Shop Fees </a:t>
            </a:r>
            <a:endParaRPr sz="3800"/>
          </a:p>
          <a:p>
            <a:pPr marL="0" lvl="0" indent="0" algn="l" rtl="0">
              <a:spcBef>
                <a:spcPts val="0"/>
              </a:spcBef>
              <a:spcAft>
                <a:spcPts val="0"/>
              </a:spcAft>
              <a:buNone/>
            </a:pPr>
            <a:r>
              <a:rPr lang="en" sz="1400"/>
              <a:t>(SUGGESTED rates reflect those in the AET system)</a:t>
            </a:r>
            <a:endParaRPr sz="1400"/>
          </a:p>
        </p:txBody>
      </p:sp>
      <p:graphicFrame>
        <p:nvGraphicFramePr>
          <p:cNvPr id="862" name="Google Shape;862;p123"/>
          <p:cNvGraphicFramePr/>
          <p:nvPr/>
        </p:nvGraphicFramePr>
        <p:xfrm>
          <a:off x="619800" y="2041525"/>
          <a:ext cx="3000000" cy="3000000"/>
        </p:xfrm>
        <a:graphic>
          <a:graphicData uri="http://schemas.openxmlformats.org/drawingml/2006/table">
            <a:tbl>
              <a:tblPr>
                <a:noFill/>
                <a:tableStyleId>{39DFA4D0-FA2F-4189-B3AF-D9B0531FE3F1}</a:tableStyleId>
              </a:tblPr>
              <a:tblGrid>
                <a:gridCol w="4038300">
                  <a:extLst>
                    <a:ext uri="{9D8B030D-6E8A-4147-A177-3AD203B41FA5}">
                      <a16:colId xmlns:a16="http://schemas.microsoft.com/office/drawing/2014/main" val="20000"/>
                    </a:ext>
                  </a:extLst>
                </a:gridCol>
                <a:gridCol w="4038300">
                  <a:extLst>
                    <a:ext uri="{9D8B030D-6E8A-4147-A177-3AD203B41FA5}">
                      <a16:colId xmlns:a16="http://schemas.microsoft.com/office/drawing/2014/main" val="20001"/>
                    </a:ext>
                  </a:extLst>
                </a:gridCol>
              </a:tblGrid>
              <a:tr h="2087900">
                <a:tc>
                  <a:txBody>
                    <a:bodyPr/>
                    <a:lstStyle/>
                    <a:p>
                      <a:pPr marL="0" lvl="0" indent="0" algn="l" rtl="0">
                        <a:spcBef>
                          <a:spcPts val="0"/>
                        </a:spcBef>
                        <a:spcAft>
                          <a:spcPts val="0"/>
                        </a:spcAft>
                        <a:buNone/>
                      </a:pPr>
                      <a:r>
                        <a:rPr lang="en" sz="2600" b="1">
                          <a:latin typeface="Shadows Into Light Two"/>
                          <a:ea typeface="Shadows Into Light Two"/>
                          <a:cs typeface="Shadows Into Light Two"/>
                          <a:sym typeface="Shadows Into Light Two"/>
                        </a:rPr>
                        <a:t>Ag Mechanics Project (Not School based)</a:t>
                      </a:r>
                      <a:endParaRPr sz="2600" b="1">
                        <a:latin typeface="Shadows Into Light Two"/>
                        <a:ea typeface="Shadows Into Light Two"/>
                        <a:cs typeface="Shadows Into Light Two"/>
                        <a:sym typeface="Shadows Into Light Two"/>
                      </a:endParaRPr>
                    </a:p>
                  </a:txBody>
                  <a:tcPr marL="91425" marR="91425" marT="121900" marB="121900"/>
                </a:tc>
                <a:tc>
                  <a:txBody>
                    <a:bodyPr/>
                    <a:lstStyle/>
                    <a:p>
                      <a:pPr marL="0" lvl="0" indent="0" algn="l" rtl="0">
                        <a:spcBef>
                          <a:spcPts val="0"/>
                        </a:spcBef>
                        <a:spcAft>
                          <a:spcPts val="0"/>
                        </a:spcAft>
                        <a:buNone/>
                      </a:pPr>
                      <a:r>
                        <a:rPr lang="en" sz="2600">
                          <a:latin typeface="Shadows Into Light Two"/>
                          <a:ea typeface="Shadows Into Light Two"/>
                          <a:cs typeface="Shadows Into Light Two"/>
                          <a:sym typeface="Shadows Into Light Two"/>
                        </a:rPr>
                        <a:t>Work with your ag teacher on an exchange labor fee or an applicable cost to cover expendables and space rental</a:t>
                      </a:r>
                      <a:endParaRPr sz="2600">
                        <a:latin typeface="Shadows Into Light Two"/>
                        <a:ea typeface="Shadows Into Light Two"/>
                        <a:cs typeface="Shadows Into Light Two"/>
                        <a:sym typeface="Shadows Into Light Two"/>
                      </a:endParaRPr>
                    </a:p>
                  </a:txBody>
                  <a:tcPr marL="91425" marR="91425" marT="121900" marB="121900"/>
                </a:tc>
                <a:extLst>
                  <a:ext uri="{0D108BD9-81ED-4DB2-BD59-A6C34878D82A}">
                    <a16:rowId xmlns:a16="http://schemas.microsoft.com/office/drawing/2014/main" val="10000"/>
                  </a:ext>
                </a:extLst>
              </a:tr>
              <a:tr h="2087900">
                <a:tc>
                  <a:txBody>
                    <a:bodyPr/>
                    <a:lstStyle/>
                    <a:p>
                      <a:pPr marL="0" lvl="0" indent="0" algn="l" rtl="0">
                        <a:spcBef>
                          <a:spcPts val="0"/>
                        </a:spcBef>
                        <a:spcAft>
                          <a:spcPts val="0"/>
                        </a:spcAft>
                        <a:buNone/>
                      </a:pPr>
                      <a:r>
                        <a:rPr lang="en" sz="2600" b="1">
                          <a:latin typeface="Shadows Into Light Two"/>
                          <a:ea typeface="Shadows Into Light Two"/>
                          <a:cs typeface="Shadows Into Light Two"/>
                          <a:sym typeface="Shadows Into Light Two"/>
                        </a:rPr>
                        <a:t>Catfish/Fish Farming/Specialty Animals</a:t>
                      </a:r>
                      <a:endParaRPr sz="2600" b="1">
                        <a:latin typeface="Shadows Into Light Two"/>
                        <a:ea typeface="Shadows Into Light Two"/>
                        <a:cs typeface="Shadows Into Light Two"/>
                        <a:sym typeface="Shadows Into Light Two"/>
                      </a:endParaRPr>
                    </a:p>
                  </a:txBody>
                  <a:tcPr marL="91425" marR="91425" marT="121900" marB="121900"/>
                </a:tc>
                <a:tc>
                  <a:txBody>
                    <a:bodyPr/>
                    <a:lstStyle/>
                    <a:p>
                      <a:pPr marL="0" lvl="0" indent="0" algn="l" rtl="0">
                        <a:spcBef>
                          <a:spcPts val="0"/>
                        </a:spcBef>
                        <a:spcAft>
                          <a:spcPts val="0"/>
                        </a:spcAft>
                        <a:buNone/>
                      </a:pPr>
                      <a:r>
                        <a:rPr lang="en" sz="2600">
                          <a:latin typeface="Shadows Into Light Two"/>
                          <a:ea typeface="Shadows Into Light Two"/>
                          <a:cs typeface="Shadows Into Light Two"/>
                          <a:sym typeface="Shadows Into Light Two"/>
                        </a:rPr>
                        <a:t>Work with your ag teacher on an exchange labor fee or an applicable cost to cover expendables and space rental</a:t>
                      </a:r>
                      <a:endParaRPr sz="2600">
                        <a:latin typeface="Shadows Into Light Two"/>
                        <a:ea typeface="Shadows Into Light Two"/>
                        <a:cs typeface="Shadows Into Light Two"/>
                        <a:sym typeface="Shadows Into Light Two"/>
                      </a:endParaRPr>
                    </a:p>
                  </a:txBody>
                  <a:tcPr marL="91425" marR="91425" marT="121900" marB="121900"/>
                </a:tc>
                <a:extLst>
                  <a:ext uri="{0D108BD9-81ED-4DB2-BD59-A6C34878D82A}">
                    <a16:rowId xmlns:a16="http://schemas.microsoft.com/office/drawing/2014/main" val="10001"/>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24"/>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Information specific to Entrepreneurship Projects</a:t>
            </a:r>
            <a:endParaRPr sz="3600"/>
          </a:p>
        </p:txBody>
      </p:sp>
      <p:sp>
        <p:nvSpPr>
          <p:cNvPr id="868" name="Google Shape;868;p124"/>
          <p:cNvSpPr txBox="1">
            <a:spLocks noGrp="1"/>
          </p:cNvSpPr>
          <p:nvPr>
            <p:ph type="body" idx="4294967295"/>
          </p:nvPr>
        </p:nvSpPr>
        <p:spPr>
          <a:xfrm>
            <a:off x="720900" y="1992599"/>
            <a:ext cx="7702200" cy="3865800"/>
          </a:xfrm>
          <a:prstGeom prst="rect">
            <a:avLst/>
          </a:prstGeom>
        </p:spPr>
        <p:txBody>
          <a:bodyPr spcFirstLastPara="1" wrap="square" lIns="91425" tIns="91425" rIns="91425" bIns="91425" anchor="t" anchorCtr="0">
            <a:noAutofit/>
          </a:bodyPr>
          <a:lstStyle/>
          <a:p>
            <a:pPr marL="457200" lvl="0" indent="-406400" algn="l" rtl="0">
              <a:lnSpc>
                <a:spcPct val="70000"/>
              </a:lnSpc>
              <a:spcBef>
                <a:spcPts val="0"/>
              </a:spcBef>
              <a:spcAft>
                <a:spcPts val="0"/>
              </a:spcAft>
              <a:buSzPts val="2800"/>
              <a:buChar char="●"/>
            </a:pPr>
            <a:r>
              <a:rPr lang="en"/>
              <a:t>Inventory purchased for resale or non-cash transfers (all market animals, young breeding projects to be developed)</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25"/>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Cash Income</a:t>
            </a:r>
            <a:endParaRPr/>
          </a:p>
        </p:txBody>
      </p:sp>
      <p:pic>
        <p:nvPicPr>
          <p:cNvPr id="874" name="Google Shape;874;p125"/>
          <p:cNvPicPr preferRelativeResize="0"/>
          <p:nvPr/>
        </p:nvPicPr>
        <p:blipFill>
          <a:blip r:embed="rId3">
            <a:alphaModFix/>
          </a:blip>
          <a:stretch>
            <a:fillRect/>
          </a:stretch>
        </p:blipFill>
        <p:spPr>
          <a:xfrm>
            <a:off x="476225" y="1136121"/>
            <a:ext cx="4393125" cy="4889125"/>
          </a:xfrm>
          <a:prstGeom prst="rect">
            <a:avLst/>
          </a:prstGeom>
          <a:noFill/>
          <a:ln>
            <a:noFill/>
          </a:ln>
        </p:spPr>
      </p:pic>
      <p:cxnSp>
        <p:nvCxnSpPr>
          <p:cNvPr id="875" name="Google Shape;875;p125"/>
          <p:cNvCxnSpPr>
            <a:cxnSpLocks/>
            <a:stCxn id="876" idx="1"/>
          </p:cNvCxnSpPr>
          <p:nvPr/>
        </p:nvCxnSpPr>
        <p:spPr>
          <a:xfrm flipH="1" flipV="1">
            <a:off x="3945850" y="2775272"/>
            <a:ext cx="1409175" cy="1070710"/>
          </a:xfrm>
          <a:prstGeom prst="straightConnector1">
            <a:avLst/>
          </a:prstGeom>
          <a:noFill/>
          <a:ln w="38100" cap="flat" cmpd="sng">
            <a:solidFill>
              <a:srgbClr val="FF0000"/>
            </a:solidFill>
            <a:prstDash val="solid"/>
            <a:round/>
            <a:headEnd type="none" w="med" len="med"/>
            <a:tailEnd type="triangle" w="med" len="med"/>
          </a:ln>
        </p:spPr>
      </p:cxnSp>
      <p:sp>
        <p:nvSpPr>
          <p:cNvPr id="876" name="Google Shape;876;p125"/>
          <p:cNvSpPr txBox="1">
            <a:spLocks noGrp="1"/>
          </p:cNvSpPr>
          <p:nvPr>
            <p:ph type="subTitle" idx="1"/>
          </p:nvPr>
        </p:nvSpPr>
        <p:spPr>
          <a:xfrm>
            <a:off x="5355025" y="2110941"/>
            <a:ext cx="3312750" cy="34700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Income (stock show sales, cash sales, premiums etc.) related to your project. </a:t>
            </a:r>
            <a:endParaRPr sz="2000" dirty="0"/>
          </a:p>
          <a:p>
            <a:pPr marL="0" lvl="0" indent="0" algn="ctr" rtl="0">
              <a:spcBef>
                <a:spcPts val="0"/>
              </a:spcBef>
              <a:spcAft>
                <a:spcPts val="0"/>
              </a:spcAft>
              <a:buNone/>
            </a:pPr>
            <a:r>
              <a:rPr lang="en" sz="2000" dirty="0"/>
              <a:t>Every project must have a sale at the conclusion at the project or transferred to a breeding project. </a:t>
            </a:r>
            <a:endParaRPr sz="2000" dirty="0"/>
          </a:p>
          <a:p>
            <a:pPr marL="0" lvl="0" indent="0" algn="ctr" rtl="0">
              <a:spcBef>
                <a:spcPts val="0"/>
              </a:spcBef>
              <a:spcAft>
                <a:spcPts val="0"/>
              </a:spcAft>
              <a:buNone/>
            </a:pPr>
            <a:r>
              <a:rPr lang="en" sz="2000" dirty="0"/>
              <a:t>Not every project will conclude before you apply for your Lone Star but if it doesn’t, you must continue to show regular expenses </a:t>
            </a:r>
            <a:r>
              <a:rPr lang="en" dirty="0"/>
              <a:t> </a:t>
            </a:r>
            <a:endParaRPr dirty="0"/>
          </a:p>
          <a:p>
            <a:pPr marL="0" lvl="0" indent="0" algn="ctr" rtl="0">
              <a:spcBef>
                <a:spcPts val="0"/>
              </a:spcBef>
              <a:spcAft>
                <a:spcPts val="0"/>
              </a:spcAft>
              <a:buNone/>
            </a:pPr>
            <a:endParaRPr dirty="0"/>
          </a:p>
        </p:txBody>
      </p:sp>
      <p:sp>
        <p:nvSpPr>
          <p:cNvPr id="4" name="TextBox 3">
            <a:extLst>
              <a:ext uri="{FF2B5EF4-FFF2-40B4-BE49-F238E27FC236}">
                <a16:creationId xmlns:a16="http://schemas.microsoft.com/office/drawing/2014/main" id="{DD6FE6E1-B961-3F55-EB4E-3AF8F4C8EACF}"/>
              </a:ext>
            </a:extLst>
          </p:cNvPr>
          <p:cNvSpPr txBox="1"/>
          <p:nvPr/>
        </p:nvSpPr>
        <p:spPr>
          <a:xfrm>
            <a:off x="318017" y="174808"/>
            <a:ext cx="1226618" cy="400110"/>
          </a:xfrm>
          <a:prstGeom prst="rect">
            <a:avLst/>
          </a:prstGeom>
          <a:solidFill>
            <a:srgbClr val="DEEFDD"/>
          </a:solidFill>
        </p:spPr>
        <p:txBody>
          <a:bodyPr wrap="none" rtlCol="0">
            <a:spAutoFit/>
          </a:bodyPr>
          <a:lstStyle/>
          <a:p>
            <a:r>
              <a:rPr lang="en-US" sz="2000" dirty="0"/>
              <a:t>Finances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26"/>
          <p:cNvSpPr txBox="1">
            <a:spLocks noGrp="1"/>
          </p:cNvSpPr>
          <p:nvPr>
            <p:ph type="title"/>
          </p:nvPr>
        </p:nvSpPr>
        <p:spPr>
          <a:xfrm>
            <a:off x="545525" y="1373675"/>
            <a:ext cx="3384600" cy="5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Review/Edit Your Financial Entries</a:t>
            </a:r>
            <a:endParaRPr sz="3600"/>
          </a:p>
        </p:txBody>
      </p:sp>
      <p:sp>
        <p:nvSpPr>
          <p:cNvPr id="882" name="Google Shape;882;p126"/>
          <p:cNvSpPr txBox="1">
            <a:spLocks noGrp="1"/>
          </p:cNvSpPr>
          <p:nvPr>
            <p:ph type="body" idx="4294967295"/>
          </p:nvPr>
        </p:nvSpPr>
        <p:spPr>
          <a:xfrm>
            <a:off x="4572000" y="1638233"/>
            <a:ext cx="4260300" cy="2146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Review financial entries you have made </a:t>
            </a:r>
            <a:endParaRPr/>
          </a:p>
          <a:p>
            <a:pPr marL="0" lvl="0" indent="0" algn="l" rtl="0">
              <a:spcBef>
                <a:spcPts val="1200"/>
              </a:spcBef>
              <a:spcAft>
                <a:spcPts val="0"/>
              </a:spcAft>
              <a:buNone/>
            </a:pPr>
            <a:r>
              <a:rPr lang="en"/>
              <a:t>Add financial entries</a:t>
            </a:r>
            <a:endParaRPr/>
          </a:p>
          <a:p>
            <a:pPr marL="0" lvl="0" indent="0" algn="l" rtl="0">
              <a:spcBef>
                <a:spcPts val="1200"/>
              </a:spcBef>
              <a:spcAft>
                <a:spcPts val="1600"/>
              </a:spcAft>
              <a:buNone/>
            </a:pPr>
            <a:endParaRPr/>
          </a:p>
        </p:txBody>
      </p:sp>
      <p:pic>
        <p:nvPicPr>
          <p:cNvPr id="883" name="Google Shape;883;p126"/>
          <p:cNvPicPr preferRelativeResize="0"/>
          <p:nvPr/>
        </p:nvPicPr>
        <p:blipFill>
          <a:blip r:embed="rId3">
            <a:alphaModFix/>
          </a:blip>
          <a:stretch>
            <a:fillRect/>
          </a:stretch>
        </p:blipFill>
        <p:spPr>
          <a:xfrm>
            <a:off x="4128325" y="905601"/>
            <a:ext cx="4584700" cy="5302758"/>
          </a:xfrm>
          <a:prstGeom prst="rect">
            <a:avLst/>
          </a:prstGeom>
          <a:noFill/>
          <a:ln>
            <a:noFill/>
          </a:ln>
        </p:spPr>
      </p:pic>
      <p:sp>
        <p:nvSpPr>
          <p:cNvPr id="884" name="Google Shape;884;p126"/>
          <p:cNvSpPr txBox="1">
            <a:spLocks noGrp="1"/>
          </p:cNvSpPr>
          <p:nvPr>
            <p:ph type="subTitle" idx="1"/>
          </p:nvPr>
        </p:nvSpPr>
        <p:spPr>
          <a:xfrm>
            <a:off x="974250" y="2182650"/>
            <a:ext cx="2505900" cy="3204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800"/>
              <a:t>Review financial entries you have made </a:t>
            </a:r>
            <a:endParaRPr sz="2800"/>
          </a:p>
          <a:p>
            <a:pPr marL="0" lvl="0" indent="0" algn="l" rtl="0">
              <a:spcBef>
                <a:spcPts val="1200"/>
              </a:spcBef>
              <a:spcAft>
                <a:spcPts val="0"/>
              </a:spcAft>
              <a:buClr>
                <a:schemeClr val="dk1"/>
              </a:buClr>
              <a:buSzPts val="1100"/>
              <a:buFont typeface="Arial"/>
              <a:buNone/>
            </a:pPr>
            <a:r>
              <a:rPr lang="en" sz="2800"/>
              <a:t>Add financial entries</a:t>
            </a:r>
            <a:endParaRPr sz="2800"/>
          </a:p>
          <a:p>
            <a:pPr marL="0" lvl="0" indent="0" algn="l" rtl="0">
              <a:spcBef>
                <a:spcPts val="1200"/>
              </a:spcBef>
              <a:spcAft>
                <a:spcPts val="0"/>
              </a:spcAft>
              <a:buClr>
                <a:schemeClr val="dk1"/>
              </a:buClr>
              <a:buSzPts val="1100"/>
              <a:buFont typeface="Arial"/>
              <a:buNone/>
            </a:pPr>
            <a:endParaRPr sz="2800"/>
          </a:p>
          <a:p>
            <a:pPr marL="0" lvl="0" indent="0" algn="ctr" rtl="0">
              <a:spcBef>
                <a:spcPts val="1600"/>
              </a:spcBef>
              <a:spcAft>
                <a:spcPts val="0"/>
              </a:spcAft>
              <a:buNone/>
            </a:pPr>
            <a:endParaRPr/>
          </a:p>
        </p:txBody>
      </p:sp>
      <p:cxnSp>
        <p:nvCxnSpPr>
          <p:cNvPr id="885" name="Google Shape;885;p126"/>
          <p:cNvCxnSpPr>
            <a:cxnSpLocks/>
          </p:cNvCxnSpPr>
          <p:nvPr/>
        </p:nvCxnSpPr>
        <p:spPr>
          <a:xfrm>
            <a:off x="2872409" y="3021496"/>
            <a:ext cx="1809616" cy="364604"/>
          </a:xfrm>
          <a:prstGeom prst="straightConnector1">
            <a:avLst/>
          </a:prstGeom>
          <a:noFill/>
          <a:ln w="38100" cap="flat" cmpd="sng">
            <a:solidFill>
              <a:srgbClr val="FF0000"/>
            </a:solidFill>
            <a:prstDash val="solid"/>
            <a:round/>
            <a:headEnd type="none" w="med" len="med"/>
            <a:tailEnd type="triangle" w="med" len="med"/>
          </a:ln>
        </p:spPr>
      </p:cxnSp>
      <p:cxnSp>
        <p:nvCxnSpPr>
          <p:cNvPr id="886" name="Google Shape;886;p126"/>
          <p:cNvCxnSpPr>
            <a:cxnSpLocks/>
          </p:cNvCxnSpPr>
          <p:nvPr/>
        </p:nvCxnSpPr>
        <p:spPr>
          <a:xfrm flipV="1">
            <a:off x="2653748" y="3496200"/>
            <a:ext cx="3018427" cy="896896"/>
          </a:xfrm>
          <a:prstGeom prst="straightConnector1">
            <a:avLst/>
          </a:prstGeom>
          <a:noFill/>
          <a:ln w="38100" cap="flat" cmpd="sng">
            <a:solidFill>
              <a:srgbClr val="FF0000"/>
            </a:solidFill>
            <a:prstDash val="solid"/>
            <a:round/>
            <a:headEnd type="none" w="med" len="med"/>
            <a:tailEnd type="triangle" w="med" len="med"/>
          </a:ln>
        </p:spPr>
      </p:cxnSp>
      <p:sp>
        <p:nvSpPr>
          <p:cNvPr id="4" name="TextBox 3">
            <a:extLst>
              <a:ext uri="{FF2B5EF4-FFF2-40B4-BE49-F238E27FC236}">
                <a16:creationId xmlns:a16="http://schemas.microsoft.com/office/drawing/2014/main" id="{26561E50-1E82-AA5E-3E5D-E883132EBD8E}"/>
              </a:ext>
            </a:extLst>
          </p:cNvPr>
          <p:cNvSpPr txBox="1"/>
          <p:nvPr/>
        </p:nvSpPr>
        <p:spPr>
          <a:xfrm>
            <a:off x="318017" y="174808"/>
            <a:ext cx="1226618" cy="400110"/>
          </a:xfrm>
          <a:prstGeom prst="rect">
            <a:avLst/>
          </a:prstGeom>
          <a:solidFill>
            <a:srgbClr val="DEEFDD"/>
          </a:solidFill>
        </p:spPr>
        <p:txBody>
          <a:bodyPr wrap="none" rtlCol="0">
            <a:spAutoFit/>
          </a:bodyPr>
          <a:lstStyle/>
          <a:p>
            <a:r>
              <a:rPr lang="en-US" sz="2000" dirty="0"/>
              <a:t>Finances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title"/>
          </p:nvPr>
        </p:nvSpPr>
        <p:spPr>
          <a:xfrm>
            <a:off x="-34575" y="497839"/>
            <a:ext cx="7017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Example of Officer Positions</a:t>
            </a:r>
            <a:endParaRPr sz="3600"/>
          </a:p>
        </p:txBody>
      </p:sp>
      <p:pic>
        <p:nvPicPr>
          <p:cNvPr id="250" name="Google Shape;250;p45"/>
          <p:cNvPicPr preferRelativeResize="0"/>
          <p:nvPr/>
        </p:nvPicPr>
        <p:blipFill>
          <a:blip r:embed="rId3">
            <a:alphaModFix/>
          </a:blip>
          <a:stretch>
            <a:fillRect/>
          </a:stretch>
        </p:blipFill>
        <p:spPr>
          <a:xfrm>
            <a:off x="183700" y="1789802"/>
            <a:ext cx="8776599" cy="16392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27"/>
          <p:cNvSpPr txBox="1">
            <a:spLocks noGrp="1"/>
          </p:cNvSpPr>
          <p:nvPr>
            <p:ph type="title"/>
          </p:nvPr>
        </p:nvSpPr>
        <p:spPr>
          <a:xfrm>
            <a:off x="5355025" y="1313700"/>
            <a:ext cx="3473400" cy="60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Non-Current Items</a:t>
            </a:r>
            <a:endParaRPr/>
          </a:p>
        </p:txBody>
      </p:sp>
      <p:sp>
        <p:nvSpPr>
          <p:cNvPr id="894" name="Google Shape;894;p127"/>
          <p:cNvSpPr txBox="1">
            <a:spLocks noGrp="1"/>
          </p:cNvSpPr>
          <p:nvPr>
            <p:ph type="subTitle" idx="1"/>
          </p:nvPr>
        </p:nvSpPr>
        <p:spPr>
          <a:xfrm>
            <a:off x="5426765" y="1922100"/>
            <a:ext cx="2898785" cy="34700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Enter all capital items. </a:t>
            </a:r>
            <a:endParaRPr sz="2000" dirty="0"/>
          </a:p>
          <a:p>
            <a:pPr marL="0" lvl="0" indent="0" algn="ctr" rtl="0">
              <a:spcBef>
                <a:spcPts val="0"/>
              </a:spcBef>
              <a:spcAft>
                <a:spcPts val="0"/>
              </a:spcAft>
              <a:buNone/>
            </a:pPr>
            <a:r>
              <a:rPr lang="en" sz="2000" dirty="0"/>
              <a:t>Capital items are those high cost items used in your projects for several years. </a:t>
            </a:r>
            <a:endParaRPr sz="2000" dirty="0"/>
          </a:p>
          <a:p>
            <a:pPr marL="0" lvl="0" indent="0" algn="ctr" rtl="0">
              <a:spcBef>
                <a:spcPts val="0"/>
              </a:spcBef>
              <a:spcAft>
                <a:spcPts val="0"/>
              </a:spcAft>
              <a:buNone/>
            </a:pPr>
            <a:r>
              <a:rPr lang="en" sz="2000" dirty="0"/>
              <a:t>Examples include breeding livestock, tack box, trailer, cages and land. </a:t>
            </a:r>
            <a:endParaRPr sz="2000" dirty="0"/>
          </a:p>
          <a:p>
            <a:pPr marL="0" lvl="0" indent="0" algn="ctr" rtl="0">
              <a:spcBef>
                <a:spcPts val="0"/>
              </a:spcBef>
              <a:spcAft>
                <a:spcPts val="0"/>
              </a:spcAft>
              <a:buNone/>
            </a:pPr>
            <a:r>
              <a:rPr lang="en" sz="2000" dirty="0"/>
              <a:t>Small value items such as grooming items, whip, halter should be entered as operating expenses.</a:t>
            </a:r>
            <a:endParaRPr sz="2000" dirty="0"/>
          </a:p>
          <a:p>
            <a:pPr marL="0" lvl="0" indent="0" algn="ctr" rtl="0">
              <a:spcBef>
                <a:spcPts val="0"/>
              </a:spcBef>
              <a:spcAft>
                <a:spcPts val="0"/>
              </a:spcAft>
              <a:buNone/>
            </a:pPr>
            <a:endParaRPr dirty="0"/>
          </a:p>
        </p:txBody>
      </p:sp>
      <p:pic>
        <p:nvPicPr>
          <p:cNvPr id="3" name="Picture 2">
            <a:extLst>
              <a:ext uri="{FF2B5EF4-FFF2-40B4-BE49-F238E27FC236}">
                <a16:creationId xmlns:a16="http://schemas.microsoft.com/office/drawing/2014/main" id="{41BC73CE-1A7D-51A3-FDEC-1CAA58CF6F97}"/>
              </a:ext>
            </a:extLst>
          </p:cNvPr>
          <p:cNvPicPr>
            <a:picLocks noChangeAspect="1"/>
          </p:cNvPicPr>
          <p:nvPr/>
        </p:nvPicPr>
        <p:blipFill>
          <a:blip r:embed="rId3"/>
          <a:stretch>
            <a:fillRect/>
          </a:stretch>
        </p:blipFill>
        <p:spPr>
          <a:xfrm>
            <a:off x="119663" y="2162755"/>
            <a:ext cx="4814086" cy="2697480"/>
          </a:xfrm>
          <a:prstGeom prst="rect">
            <a:avLst/>
          </a:prstGeom>
        </p:spPr>
      </p:pic>
      <p:cxnSp>
        <p:nvCxnSpPr>
          <p:cNvPr id="893" name="Google Shape;893;p127"/>
          <p:cNvCxnSpPr>
            <a:cxnSpLocks/>
            <a:stCxn id="894" idx="1"/>
          </p:cNvCxnSpPr>
          <p:nvPr/>
        </p:nvCxnSpPr>
        <p:spPr>
          <a:xfrm flipH="1" flipV="1">
            <a:off x="4422913" y="2961861"/>
            <a:ext cx="1003852" cy="695280"/>
          </a:xfrm>
          <a:prstGeom prst="straightConnector1">
            <a:avLst/>
          </a:prstGeom>
          <a:noFill/>
          <a:ln w="38100" cap="flat" cmpd="sng">
            <a:solidFill>
              <a:srgbClr val="FF0000"/>
            </a:solidFill>
            <a:prstDash val="solid"/>
            <a:round/>
            <a:headEnd type="none" w="med" len="med"/>
            <a:tailEnd type="triangle" w="med" len="med"/>
          </a:ln>
        </p:spPr>
      </p:cxnSp>
      <p:sp>
        <p:nvSpPr>
          <p:cNvPr id="5" name="TextBox 4">
            <a:extLst>
              <a:ext uri="{FF2B5EF4-FFF2-40B4-BE49-F238E27FC236}">
                <a16:creationId xmlns:a16="http://schemas.microsoft.com/office/drawing/2014/main" id="{4F37F69B-1362-3285-DE65-58B629736CB2}"/>
              </a:ext>
            </a:extLst>
          </p:cNvPr>
          <p:cNvSpPr txBox="1"/>
          <p:nvPr/>
        </p:nvSpPr>
        <p:spPr>
          <a:xfrm>
            <a:off x="318017" y="174808"/>
            <a:ext cx="1226618" cy="400110"/>
          </a:xfrm>
          <a:prstGeom prst="rect">
            <a:avLst/>
          </a:prstGeom>
          <a:solidFill>
            <a:srgbClr val="DEEFDD"/>
          </a:solidFill>
        </p:spPr>
        <p:txBody>
          <a:bodyPr wrap="none" rtlCol="0">
            <a:spAutoFit/>
          </a:bodyPr>
          <a:lstStyle/>
          <a:p>
            <a:r>
              <a:rPr lang="en-US" sz="2000" dirty="0"/>
              <a:t>Finances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28"/>
          <p:cNvSpPr txBox="1">
            <a:spLocks noGrp="1"/>
          </p:cNvSpPr>
          <p:nvPr>
            <p:ph type="title"/>
          </p:nvPr>
        </p:nvSpPr>
        <p:spPr>
          <a:xfrm>
            <a:off x="60950" y="378975"/>
            <a:ext cx="9033000" cy="97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Example of Non-current Capital Item - Breeding Animal </a:t>
            </a:r>
            <a:endParaRPr sz="3200"/>
          </a:p>
          <a:p>
            <a:pPr marL="0" lvl="0" indent="0" algn="l" rtl="0">
              <a:spcBef>
                <a:spcPts val="0"/>
              </a:spcBef>
              <a:spcAft>
                <a:spcPts val="0"/>
              </a:spcAft>
              <a:buNone/>
            </a:pPr>
            <a:r>
              <a:rPr lang="en" sz="2300"/>
              <a:t>(Only considered breeding animal after having Offspring)</a:t>
            </a:r>
            <a:endParaRPr sz="2300"/>
          </a:p>
        </p:txBody>
      </p:sp>
      <p:pic>
        <p:nvPicPr>
          <p:cNvPr id="900" name="Google Shape;900;p128"/>
          <p:cNvPicPr preferRelativeResize="0"/>
          <p:nvPr/>
        </p:nvPicPr>
        <p:blipFill>
          <a:blip r:embed="rId3">
            <a:alphaModFix/>
          </a:blip>
          <a:stretch>
            <a:fillRect/>
          </a:stretch>
        </p:blipFill>
        <p:spPr>
          <a:xfrm>
            <a:off x="257175" y="1432967"/>
            <a:ext cx="8629650" cy="36480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29"/>
          <p:cNvSpPr txBox="1">
            <a:spLocks noGrp="1"/>
          </p:cNvSpPr>
          <p:nvPr>
            <p:ph type="title"/>
          </p:nvPr>
        </p:nvSpPr>
        <p:spPr>
          <a:xfrm>
            <a:off x="0" y="416375"/>
            <a:ext cx="7017300" cy="106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Example of Non-current Capital Item - Equipment</a:t>
            </a:r>
            <a:endParaRPr sz="2400"/>
          </a:p>
        </p:txBody>
      </p:sp>
      <p:pic>
        <p:nvPicPr>
          <p:cNvPr id="906" name="Google Shape;906;p129"/>
          <p:cNvPicPr preferRelativeResize="0"/>
          <p:nvPr/>
        </p:nvPicPr>
        <p:blipFill>
          <a:blip r:embed="rId3">
            <a:alphaModFix/>
          </a:blip>
          <a:stretch>
            <a:fillRect/>
          </a:stretch>
        </p:blipFill>
        <p:spPr>
          <a:xfrm>
            <a:off x="180975" y="1677775"/>
            <a:ext cx="8757025" cy="366167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30"/>
          <p:cNvSpPr txBox="1">
            <a:spLocks noGrp="1"/>
          </p:cNvSpPr>
          <p:nvPr>
            <p:ph type="title"/>
          </p:nvPr>
        </p:nvSpPr>
        <p:spPr>
          <a:xfrm>
            <a:off x="60950" y="497850"/>
            <a:ext cx="9033000" cy="7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a:t>Information specific to Entrepreneurship Projects</a:t>
            </a:r>
            <a:endParaRPr sz="3700"/>
          </a:p>
        </p:txBody>
      </p:sp>
      <p:sp>
        <p:nvSpPr>
          <p:cNvPr id="912" name="Google Shape;912;p130"/>
          <p:cNvSpPr txBox="1">
            <a:spLocks noGrp="1"/>
          </p:cNvSpPr>
          <p:nvPr>
            <p:ph type="body" idx="4294967295"/>
          </p:nvPr>
        </p:nvSpPr>
        <p:spPr>
          <a:xfrm>
            <a:off x="720900" y="1955924"/>
            <a:ext cx="7702200" cy="3902400"/>
          </a:xfrm>
          <a:prstGeom prst="rect">
            <a:avLst/>
          </a:prstGeom>
        </p:spPr>
        <p:txBody>
          <a:bodyPr spcFirstLastPara="1" wrap="square" lIns="91425" tIns="91425" rIns="91425" bIns="91425" anchor="t" anchorCtr="0">
            <a:noAutofit/>
          </a:bodyPr>
          <a:lstStyle/>
          <a:p>
            <a:pPr marL="457200" lvl="0" indent="-444500" algn="l" rtl="0">
              <a:lnSpc>
                <a:spcPct val="70000"/>
              </a:lnSpc>
              <a:spcBef>
                <a:spcPts val="0"/>
              </a:spcBef>
              <a:spcAft>
                <a:spcPts val="0"/>
              </a:spcAft>
              <a:buSzPts val="3400"/>
              <a:buChar char="●"/>
            </a:pPr>
            <a:r>
              <a:rPr lang="en" sz="3400"/>
              <a:t>Inventory of non – Current assets (If applicable)</a:t>
            </a:r>
            <a:endParaRPr sz="3400"/>
          </a:p>
          <a:p>
            <a:pPr marL="457200" lvl="0" indent="-444500" algn="l" rtl="0">
              <a:lnSpc>
                <a:spcPct val="70000"/>
              </a:lnSpc>
              <a:spcBef>
                <a:spcPts val="0"/>
              </a:spcBef>
              <a:spcAft>
                <a:spcPts val="0"/>
              </a:spcAft>
              <a:buSzPts val="3400"/>
              <a:buChar char="●"/>
            </a:pPr>
            <a:r>
              <a:rPr lang="en" sz="3400"/>
              <a:t>Inventory of current assets (If applicable)</a:t>
            </a:r>
            <a:endParaRPr sz="3400"/>
          </a:p>
          <a:p>
            <a:pPr marL="457200" lvl="0" indent="-444500" algn="l" rtl="0">
              <a:lnSpc>
                <a:spcPct val="70000"/>
              </a:lnSpc>
              <a:spcBef>
                <a:spcPts val="0"/>
              </a:spcBef>
              <a:spcAft>
                <a:spcPts val="0"/>
              </a:spcAft>
              <a:buSzPts val="3400"/>
              <a:buChar char="●"/>
            </a:pPr>
            <a:r>
              <a:rPr lang="en" sz="3400"/>
              <a:t>Inventory of current and non-current inventory prior to the start of enrollment in class (If applicable)</a:t>
            </a:r>
            <a:endParaRPr sz="3400"/>
          </a:p>
          <a:p>
            <a:pPr marL="457200" lvl="0" indent="-444500" algn="l" rtl="0">
              <a:lnSpc>
                <a:spcPct val="70000"/>
              </a:lnSpc>
              <a:spcBef>
                <a:spcPts val="0"/>
              </a:spcBef>
              <a:spcAft>
                <a:spcPts val="0"/>
              </a:spcAft>
              <a:buSzPts val="3400"/>
              <a:buChar char="●"/>
            </a:pPr>
            <a:r>
              <a:rPr lang="en" sz="3400"/>
              <a:t>Depreciation (If applicable)</a:t>
            </a:r>
            <a:endParaRPr sz="3400"/>
          </a:p>
          <a:p>
            <a:pPr marL="457200" lvl="0" indent="-444500" algn="l" rtl="0">
              <a:lnSpc>
                <a:spcPct val="70000"/>
              </a:lnSpc>
              <a:spcBef>
                <a:spcPts val="0"/>
              </a:spcBef>
              <a:spcAft>
                <a:spcPts val="0"/>
              </a:spcAft>
              <a:buSzPts val="3400"/>
              <a:buChar char="●"/>
            </a:pPr>
            <a:r>
              <a:rPr lang="en" sz="3400"/>
              <a:t>Purchase or non-cash transfer of non – current inventory (If applicable)</a:t>
            </a:r>
            <a:endParaRPr sz="3400"/>
          </a:p>
        </p:txBody>
      </p:sp>
    </p:spTree>
  </p:cSld>
  <p:clrMapOvr>
    <a:masterClrMapping/>
  </p:clrMapOvr>
</p:sld>
</file>

<file path=ppt/theme/theme1.xml><?xml version="1.0" encoding="utf-8"?>
<a:theme xmlns:a="http://schemas.openxmlformats.org/drawingml/2006/main" name="Interactive Bulletin Board by Slidesgo">
  <a:themeElements>
    <a:clrScheme name="Simple Light">
      <a:dk1>
        <a:srgbClr val="000000"/>
      </a:dk1>
      <a:lt1>
        <a:srgbClr val="F3F3F3"/>
      </a:lt1>
      <a:dk2>
        <a:srgbClr val="EA9999"/>
      </a:dk2>
      <a:lt2>
        <a:srgbClr val="FFFCF8"/>
      </a:lt2>
      <a:accent1>
        <a:srgbClr val="93C47D"/>
      </a:accent1>
      <a:accent2>
        <a:srgbClr val="FFD966"/>
      </a:accent2>
      <a:accent3>
        <a:srgbClr val="EA9999"/>
      </a:accent3>
      <a:accent4>
        <a:srgbClr val="000000"/>
      </a:accent4>
      <a:accent5>
        <a:srgbClr val="F3F3F3"/>
      </a:accent5>
      <a:accent6>
        <a:srgbClr val="FFEE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2836</Words>
  <Application>Microsoft Office PowerPoint</Application>
  <PresentationFormat>On-screen Show (4:3)</PresentationFormat>
  <Paragraphs>403</Paragraphs>
  <Slides>93</Slides>
  <Notes>93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Catamaran</vt:lpstr>
      <vt:lpstr>Shadows Into Light Two</vt:lpstr>
      <vt:lpstr>Arial</vt:lpstr>
      <vt:lpstr>Architects Daughter</vt:lpstr>
      <vt:lpstr>Interactive Bulletin Board by Slidesgo</vt:lpstr>
      <vt:lpstr>Lone Star App Checklist </vt:lpstr>
      <vt:lpstr>PowerPoint Presentation</vt:lpstr>
      <vt:lpstr>PowerPoint Presentation</vt:lpstr>
      <vt:lpstr>Personal Information</vt:lpstr>
      <vt:lpstr>Record Your Class Schedule</vt:lpstr>
      <vt:lpstr>Resume Information (Optional)</vt:lpstr>
      <vt:lpstr>Parli. Pro Test</vt:lpstr>
      <vt:lpstr>Officer Positions</vt:lpstr>
      <vt:lpstr>Example of Officer Positions</vt:lpstr>
      <vt:lpstr>Committee Memberships</vt:lpstr>
      <vt:lpstr>Example of Committee Memberships</vt:lpstr>
      <vt:lpstr>Judging Card Results</vt:lpstr>
      <vt:lpstr>Non  SAE-Related Journal  Entries</vt:lpstr>
      <vt:lpstr>PowerPoint Presentation</vt:lpstr>
      <vt:lpstr> AET Journal</vt:lpstr>
      <vt:lpstr>Community Service Activities</vt:lpstr>
      <vt:lpstr>Example of Community Service Activity</vt:lpstr>
      <vt:lpstr>Example of Community Service</vt:lpstr>
      <vt:lpstr>Ag Related Speech</vt:lpstr>
      <vt:lpstr>Example of Ag Related Speech Entry</vt:lpstr>
      <vt:lpstr>Example of Ag Related Speech </vt:lpstr>
      <vt:lpstr>Parli. Pro Demonstration</vt:lpstr>
      <vt:lpstr>Example of Parli Pro Demostration</vt:lpstr>
      <vt:lpstr>Must have at least 10 activities in at least 3 categories (There are 6 different categories listed on slides 24&amp;25 (this slide and the next slide))</vt:lpstr>
      <vt:lpstr>Must have at least 10 activities in at least 3 categories (There are 6 different categories listed on slides 24&amp;25 (the slide before and this slide))</vt:lpstr>
      <vt:lpstr>Competition Activities</vt:lpstr>
      <vt:lpstr>Example of Competition Activities</vt:lpstr>
      <vt:lpstr>Other FFA Activities</vt:lpstr>
      <vt:lpstr>Example of Other FFA Activities</vt:lpstr>
      <vt:lpstr>Example of 10 activities</vt:lpstr>
      <vt:lpstr>Example of 10 activities</vt:lpstr>
      <vt:lpstr>Project/ Experience  Manager</vt:lpstr>
      <vt:lpstr>PowerPoint Presentation</vt:lpstr>
      <vt:lpstr>Finances</vt:lpstr>
      <vt:lpstr>Project/Experience Manager</vt:lpstr>
      <vt:lpstr>Project/ Experience Manager</vt:lpstr>
      <vt:lpstr>SAE Plan</vt:lpstr>
      <vt:lpstr>SAE Plan</vt:lpstr>
      <vt:lpstr>SAE Plan Requirements for Foundational Projects</vt:lpstr>
      <vt:lpstr>SAE Plan Requirements for Entrepreneurship Projects</vt:lpstr>
      <vt:lpstr>SAE Plan Requirements for Paid Placement Projects</vt:lpstr>
      <vt:lpstr>SAE Plan Requirements for Unpaid Placement Projects</vt:lpstr>
      <vt:lpstr>SAE Plan Requirements for Research Projects</vt:lpstr>
      <vt:lpstr>SAE Plan Requirements for Service Based Learning Projects</vt:lpstr>
      <vt:lpstr>SAE Plan Requirements for School Based Learning Projects</vt:lpstr>
      <vt:lpstr>SAE Description</vt:lpstr>
      <vt:lpstr>Example of SAE Description</vt:lpstr>
      <vt:lpstr>Time Investment</vt:lpstr>
      <vt:lpstr>Example of Time Investment</vt:lpstr>
      <vt:lpstr>Financial Investment</vt:lpstr>
      <vt:lpstr>Example of Financial Investment</vt:lpstr>
      <vt:lpstr>Learning Objective (Skills)</vt:lpstr>
      <vt:lpstr>Learning Objective (Skills)</vt:lpstr>
      <vt:lpstr>Learning Objective (Skills)</vt:lpstr>
      <vt:lpstr>Example of Learning Outcomes</vt:lpstr>
      <vt:lpstr>SAE Scope </vt:lpstr>
      <vt:lpstr>SAE Scope </vt:lpstr>
      <vt:lpstr>Example of SAE Scope </vt:lpstr>
      <vt:lpstr>Reflection - Skills, Competencies, and Knowledge</vt:lpstr>
      <vt:lpstr>Reflection - Skills, Competencies, and Knowledge</vt:lpstr>
      <vt:lpstr>Journal  &amp;  Financial  Entries</vt:lpstr>
      <vt:lpstr>PowerPoint Presentation</vt:lpstr>
      <vt:lpstr>Requirements for Foundation, Unpaid Placement, Research, School - Based Learning, Service Based Learning and Research</vt:lpstr>
      <vt:lpstr> AET Journal</vt:lpstr>
      <vt:lpstr>Entering SAE related Journal Hours</vt:lpstr>
      <vt:lpstr>Entering SAE related Journal Hours</vt:lpstr>
      <vt:lpstr>Adding Skills to Journal Entry</vt:lpstr>
      <vt:lpstr>Requirements for Paid Placement</vt:lpstr>
      <vt:lpstr>Finances</vt:lpstr>
      <vt:lpstr>Paid Placement  Paycheck Entries </vt:lpstr>
      <vt:lpstr>Example of entering a paycheck </vt:lpstr>
      <vt:lpstr>Requirements for Entrepreneurship Projects</vt:lpstr>
      <vt:lpstr>Finances</vt:lpstr>
      <vt:lpstr>Entrepreneurship Projects </vt:lpstr>
      <vt:lpstr>Beginning Values</vt:lpstr>
      <vt:lpstr>Beginning Project Values</vt:lpstr>
      <vt:lpstr>Beginning Project Values</vt:lpstr>
      <vt:lpstr>Beginning Project Values</vt:lpstr>
      <vt:lpstr>Cash Expenses</vt:lpstr>
      <vt:lpstr>Cash Expenses</vt:lpstr>
      <vt:lpstr>Entering a Cash Expense</vt:lpstr>
      <vt:lpstr>Cash Expenses for Market Animals</vt:lpstr>
      <vt:lpstr>Cash Expenses for Breeding Animals</vt:lpstr>
      <vt:lpstr>Cash Expenses for Breeding Animals</vt:lpstr>
      <vt:lpstr>Pen Rent/Pasture/Shop Fees  (SUGGESTED rates reflect those in the AET system)</vt:lpstr>
      <vt:lpstr>Pen Rent/Pasture/Shop Fees  (SUGGESTED rates reflect those in the AET system)</vt:lpstr>
      <vt:lpstr>Information specific to Entrepreneurship Projects</vt:lpstr>
      <vt:lpstr>Cash Income</vt:lpstr>
      <vt:lpstr>Review/Edit Your Financial Entries</vt:lpstr>
      <vt:lpstr>Non-Current Items</vt:lpstr>
      <vt:lpstr>Example of Non-current Capital Item - Breeding Animal  (Only considered breeding animal after having Offspring)</vt:lpstr>
      <vt:lpstr>Example of Non-current Capital Item - Equipment</vt:lpstr>
      <vt:lpstr>Information specific to Entrepreneurship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Lone Star App Checklist </dc:title>
  <cp:lastModifiedBy>Galena</cp:lastModifiedBy>
  <cp:revision>1</cp:revision>
  <dcterms:modified xsi:type="dcterms:W3CDTF">2024-04-04T00:02:05Z</dcterms:modified>
</cp:coreProperties>
</file>